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43"/>
  </p:notesMasterIdLst>
  <p:sldIdLst>
    <p:sldId id="283" r:id="rId3"/>
    <p:sldId id="284" r:id="rId4"/>
    <p:sldId id="285" r:id="rId5"/>
    <p:sldId id="286" r:id="rId6"/>
    <p:sldId id="287" r:id="rId7"/>
    <p:sldId id="288" r:id="rId8"/>
    <p:sldId id="289" r:id="rId9"/>
    <p:sldId id="290" r:id="rId10"/>
    <p:sldId id="291" r:id="rId11"/>
    <p:sldId id="292" r:id="rId12"/>
    <p:sldId id="293" r:id="rId13"/>
    <p:sldId id="294" r:id="rId14"/>
    <p:sldId id="295" r:id="rId15"/>
    <p:sldId id="296" r:id="rId16"/>
    <p:sldId id="297" r:id="rId17"/>
    <p:sldId id="298" r:id="rId18"/>
    <p:sldId id="299" r:id="rId19"/>
    <p:sldId id="300" r:id="rId20"/>
    <p:sldId id="301" r:id="rId21"/>
    <p:sldId id="302" r:id="rId22"/>
    <p:sldId id="303" r:id="rId23"/>
    <p:sldId id="304" r:id="rId24"/>
    <p:sldId id="305" r:id="rId25"/>
    <p:sldId id="306" r:id="rId26"/>
    <p:sldId id="307" r:id="rId27"/>
    <p:sldId id="308" r:id="rId28"/>
    <p:sldId id="309" r:id="rId29"/>
    <p:sldId id="310" r:id="rId30"/>
    <p:sldId id="311" r:id="rId31"/>
    <p:sldId id="312" r:id="rId32"/>
    <p:sldId id="313" r:id="rId33"/>
    <p:sldId id="314" r:id="rId34"/>
    <p:sldId id="315" r:id="rId35"/>
    <p:sldId id="316" r:id="rId36"/>
    <p:sldId id="317" r:id="rId37"/>
    <p:sldId id="318" r:id="rId38"/>
    <p:sldId id="319" r:id="rId39"/>
    <p:sldId id="320" r:id="rId40"/>
    <p:sldId id="321" r:id="rId41"/>
    <p:sldId id="322" r:id="rId4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F5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8D14584-DAE2-4563-A5EC-34A3A32BDF9C}" v="111" dt="2023-02-23T16:44:15.1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9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microsoft.com/office/2015/10/relationships/revisionInfo" Target="revisionInfo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notesMaster" Target="notesMasters/notesMaster1.xml"/><Relationship Id="rId48" Type="http://schemas.microsoft.com/office/2016/11/relationships/changesInfo" Target="changesInfos/changesInfo1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theme" Target="theme/theme1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Uros Kuzmanov" userId="2fc56db4-bb5f-4672-85dd-0e49a4dda746" providerId="ADAL" clId="{E8D14584-DAE2-4563-A5EC-34A3A32BDF9C}"/>
    <pc:docChg chg="undo custSel addSld delSld modSld">
      <pc:chgData name="Uros Kuzmanov" userId="2fc56db4-bb5f-4672-85dd-0e49a4dda746" providerId="ADAL" clId="{E8D14584-DAE2-4563-A5EC-34A3A32BDF9C}" dt="2023-02-23T16:44:18.914" v="290" actId="1038"/>
      <pc:docMkLst>
        <pc:docMk/>
      </pc:docMkLst>
      <pc:sldChg chg="addSp delSp modSp mod">
        <pc:chgData name="Uros Kuzmanov" userId="2fc56db4-bb5f-4672-85dd-0e49a4dda746" providerId="ADAL" clId="{E8D14584-DAE2-4563-A5EC-34A3A32BDF9C}" dt="2023-02-23T16:35:14.866" v="167"/>
        <pc:sldMkLst>
          <pc:docMk/>
          <pc:sldMk cId="1052076753" sldId="283"/>
        </pc:sldMkLst>
        <pc:spChg chg="add mod">
          <ac:chgData name="Uros Kuzmanov" userId="2fc56db4-bb5f-4672-85dd-0e49a4dda746" providerId="ADAL" clId="{E8D14584-DAE2-4563-A5EC-34A3A32BDF9C}" dt="2023-02-23T16:35:13.472" v="166" actId="14100"/>
          <ac:spMkLst>
            <pc:docMk/>
            <pc:sldMk cId="1052076753" sldId="283"/>
            <ac:spMk id="3" creationId="{A9FBAE51-4CAF-5BAE-BD4A-A85148310C43}"/>
          </ac:spMkLst>
        </pc:spChg>
        <pc:spChg chg="add del mod">
          <ac:chgData name="Uros Kuzmanov" userId="2fc56db4-bb5f-4672-85dd-0e49a4dda746" providerId="ADAL" clId="{E8D14584-DAE2-4563-A5EC-34A3A32BDF9C}" dt="2023-02-23T16:32:50.690" v="10" actId="478"/>
          <ac:spMkLst>
            <pc:docMk/>
            <pc:sldMk cId="1052076753" sldId="283"/>
            <ac:spMk id="4" creationId="{347D337E-B319-832E-56DD-AF86DABB0F66}"/>
          </ac:spMkLst>
        </pc:spChg>
        <pc:spChg chg="add mod">
          <ac:chgData name="Uros Kuzmanov" userId="2fc56db4-bb5f-4672-85dd-0e49a4dda746" providerId="ADAL" clId="{E8D14584-DAE2-4563-A5EC-34A3A32BDF9C}" dt="2023-02-23T16:35:14.866" v="167"/>
          <ac:spMkLst>
            <pc:docMk/>
            <pc:sldMk cId="1052076753" sldId="283"/>
            <ac:spMk id="5" creationId="{9885DF05-D42E-5C20-0FA1-52ACE598809E}"/>
          </ac:spMkLst>
        </pc:spChg>
        <pc:grpChg chg="mod ord">
          <ac:chgData name="Uros Kuzmanov" userId="2fc56db4-bb5f-4672-85dd-0e49a4dda746" providerId="ADAL" clId="{E8D14584-DAE2-4563-A5EC-34A3A32BDF9C}" dt="2023-02-23T16:34:56.339" v="163" actId="166"/>
          <ac:grpSpMkLst>
            <pc:docMk/>
            <pc:sldMk cId="1052076753" sldId="283"/>
            <ac:grpSpMk id="201" creationId="{D5EDA25C-592B-5EAE-CCD0-D2BFD9EAF6A5}"/>
          </ac:grpSpMkLst>
        </pc:grpChg>
        <pc:grpChg chg="del">
          <ac:chgData name="Uros Kuzmanov" userId="2fc56db4-bb5f-4672-85dd-0e49a4dda746" providerId="ADAL" clId="{E8D14584-DAE2-4563-A5EC-34A3A32BDF9C}" dt="2023-02-23T16:31:58.151" v="4" actId="478"/>
          <ac:grpSpMkLst>
            <pc:docMk/>
            <pc:sldMk cId="1052076753" sldId="283"/>
            <ac:grpSpMk id="388" creationId="{13F52E0F-622A-5833-D30D-D0A7705AB893}"/>
          </ac:grpSpMkLst>
        </pc:grpChg>
        <pc:grpChg chg="del">
          <ac:chgData name="Uros Kuzmanov" userId="2fc56db4-bb5f-4672-85dd-0e49a4dda746" providerId="ADAL" clId="{E8D14584-DAE2-4563-A5EC-34A3A32BDF9C}" dt="2023-02-23T16:31:56.949" v="3" actId="478"/>
          <ac:grpSpMkLst>
            <pc:docMk/>
            <pc:sldMk cId="1052076753" sldId="283"/>
            <ac:grpSpMk id="928" creationId="{2BED18AB-2EF0-4D33-6015-CC5CEE96444A}"/>
          </ac:grpSpMkLst>
        </pc:grpChg>
        <pc:grpChg chg="del">
          <ac:chgData name="Uros Kuzmanov" userId="2fc56db4-bb5f-4672-85dd-0e49a4dda746" providerId="ADAL" clId="{E8D14584-DAE2-4563-A5EC-34A3A32BDF9C}" dt="2023-02-23T16:31:55.534" v="2" actId="478"/>
          <ac:grpSpMkLst>
            <pc:docMk/>
            <pc:sldMk cId="1052076753" sldId="283"/>
            <ac:grpSpMk id="1108" creationId="{5EA42675-5586-2A1F-235A-C4D91B74DD23}"/>
          </ac:grpSpMkLst>
        </pc:grpChg>
      </pc:sldChg>
      <pc:sldChg chg="add del setBg">
        <pc:chgData name="Uros Kuzmanov" userId="2fc56db4-bb5f-4672-85dd-0e49a4dda746" providerId="ADAL" clId="{E8D14584-DAE2-4563-A5EC-34A3A32BDF9C}" dt="2023-02-23T16:35:51.558" v="179"/>
        <pc:sldMkLst>
          <pc:docMk/>
          <pc:sldMk cId="392284438" sldId="284"/>
        </pc:sldMkLst>
      </pc:sldChg>
      <pc:sldChg chg="new del">
        <pc:chgData name="Uros Kuzmanov" userId="2fc56db4-bb5f-4672-85dd-0e49a4dda746" providerId="ADAL" clId="{E8D14584-DAE2-4563-A5EC-34A3A32BDF9C}" dt="2023-02-23T16:31:49.060" v="1" actId="47"/>
        <pc:sldMkLst>
          <pc:docMk/>
          <pc:sldMk cId="889233942" sldId="284"/>
        </pc:sldMkLst>
      </pc:sldChg>
      <pc:sldChg chg="modSp mod">
        <pc:chgData name="Uros Kuzmanov" userId="2fc56db4-bb5f-4672-85dd-0e49a4dda746" providerId="ADAL" clId="{E8D14584-DAE2-4563-A5EC-34A3A32BDF9C}" dt="2023-02-23T16:37:02.484" v="181" actId="1038"/>
        <pc:sldMkLst>
          <pc:docMk/>
          <pc:sldMk cId="1742249536" sldId="284"/>
        </pc:sldMkLst>
        <pc:grpChg chg="mod">
          <ac:chgData name="Uros Kuzmanov" userId="2fc56db4-bb5f-4672-85dd-0e49a4dda746" providerId="ADAL" clId="{E8D14584-DAE2-4563-A5EC-34A3A32BDF9C}" dt="2023-02-23T16:37:02.484" v="181" actId="1038"/>
          <ac:grpSpMkLst>
            <pc:docMk/>
            <pc:sldMk cId="1742249536" sldId="284"/>
            <ac:grpSpMk id="201" creationId="{D5EDA25C-592B-5EAE-CCD0-D2BFD9EAF6A5}"/>
          </ac:grpSpMkLst>
        </pc:grpChg>
      </pc:sldChg>
      <pc:sldChg chg="modSp mod">
        <pc:chgData name="Uros Kuzmanov" userId="2fc56db4-bb5f-4672-85dd-0e49a4dda746" providerId="ADAL" clId="{E8D14584-DAE2-4563-A5EC-34A3A32BDF9C}" dt="2023-02-23T16:37:06.215" v="185" actId="1038"/>
        <pc:sldMkLst>
          <pc:docMk/>
          <pc:sldMk cId="415570747" sldId="285"/>
        </pc:sldMkLst>
        <pc:grpChg chg="mod">
          <ac:chgData name="Uros Kuzmanov" userId="2fc56db4-bb5f-4672-85dd-0e49a4dda746" providerId="ADAL" clId="{E8D14584-DAE2-4563-A5EC-34A3A32BDF9C}" dt="2023-02-23T16:37:06.215" v="185" actId="1038"/>
          <ac:grpSpMkLst>
            <pc:docMk/>
            <pc:sldMk cId="415570747" sldId="285"/>
            <ac:grpSpMk id="201" creationId="{D5EDA25C-592B-5EAE-CCD0-D2BFD9EAF6A5}"/>
          </ac:grpSpMkLst>
        </pc:grpChg>
      </pc:sldChg>
      <pc:sldChg chg="add del setBg">
        <pc:chgData name="Uros Kuzmanov" userId="2fc56db4-bb5f-4672-85dd-0e49a4dda746" providerId="ADAL" clId="{E8D14584-DAE2-4563-A5EC-34A3A32BDF9C}" dt="2023-02-23T16:35:51.292" v="178"/>
        <pc:sldMkLst>
          <pc:docMk/>
          <pc:sldMk cId="3023858122" sldId="285"/>
        </pc:sldMkLst>
      </pc:sldChg>
      <pc:sldChg chg="add del setBg">
        <pc:chgData name="Uros Kuzmanov" userId="2fc56db4-bb5f-4672-85dd-0e49a4dda746" providerId="ADAL" clId="{E8D14584-DAE2-4563-A5EC-34A3A32BDF9C}" dt="2023-02-23T16:35:50.944" v="177"/>
        <pc:sldMkLst>
          <pc:docMk/>
          <pc:sldMk cId="1649739251" sldId="286"/>
        </pc:sldMkLst>
      </pc:sldChg>
      <pc:sldChg chg="modSp mod">
        <pc:chgData name="Uros Kuzmanov" userId="2fc56db4-bb5f-4672-85dd-0e49a4dda746" providerId="ADAL" clId="{E8D14584-DAE2-4563-A5EC-34A3A32BDF9C}" dt="2023-02-23T16:37:13.423" v="191" actId="1038"/>
        <pc:sldMkLst>
          <pc:docMk/>
          <pc:sldMk cId="4102604331" sldId="286"/>
        </pc:sldMkLst>
        <pc:grpChg chg="mod">
          <ac:chgData name="Uros Kuzmanov" userId="2fc56db4-bb5f-4672-85dd-0e49a4dda746" providerId="ADAL" clId="{E8D14584-DAE2-4563-A5EC-34A3A32BDF9C}" dt="2023-02-23T16:37:13.423" v="191" actId="1038"/>
          <ac:grpSpMkLst>
            <pc:docMk/>
            <pc:sldMk cId="4102604331" sldId="286"/>
            <ac:grpSpMk id="201" creationId="{D5EDA25C-592B-5EAE-CCD0-D2BFD9EAF6A5}"/>
          </ac:grpSpMkLst>
        </pc:grpChg>
      </pc:sldChg>
      <pc:sldChg chg="modSp mod">
        <pc:chgData name="Uros Kuzmanov" userId="2fc56db4-bb5f-4672-85dd-0e49a4dda746" providerId="ADAL" clId="{E8D14584-DAE2-4563-A5EC-34A3A32BDF9C}" dt="2023-02-23T16:37:21.331" v="199" actId="1038"/>
        <pc:sldMkLst>
          <pc:docMk/>
          <pc:sldMk cId="99684368" sldId="287"/>
        </pc:sldMkLst>
        <pc:grpChg chg="mod">
          <ac:chgData name="Uros Kuzmanov" userId="2fc56db4-bb5f-4672-85dd-0e49a4dda746" providerId="ADAL" clId="{E8D14584-DAE2-4563-A5EC-34A3A32BDF9C}" dt="2023-02-23T16:37:21.331" v="199" actId="1038"/>
          <ac:grpSpMkLst>
            <pc:docMk/>
            <pc:sldMk cId="99684368" sldId="287"/>
            <ac:grpSpMk id="201" creationId="{D5EDA25C-592B-5EAE-CCD0-D2BFD9EAF6A5}"/>
          </ac:grpSpMkLst>
        </pc:grpChg>
      </pc:sldChg>
      <pc:sldChg chg="add del setBg">
        <pc:chgData name="Uros Kuzmanov" userId="2fc56db4-bb5f-4672-85dd-0e49a4dda746" providerId="ADAL" clId="{E8D14584-DAE2-4563-A5EC-34A3A32BDF9C}" dt="2023-02-23T16:35:50.782" v="176"/>
        <pc:sldMkLst>
          <pc:docMk/>
          <pc:sldMk cId="3068160294" sldId="287"/>
        </pc:sldMkLst>
      </pc:sldChg>
      <pc:sldChg chg="add del setBg">
        <pc:chgData name="Uros Kuzmanov" userId="2fc56db4-bb5f-4672-85dd-0e49a4dda746" providerId="ADAL" clId="{E8D14584-DAE2-4563-A5EC-34A3A32BDF9C}" dt="2023-02-23T16:35:50.637" v="175"/>
        <pc:sldMkLst>
          <pc:docMk/>
          <pc:sldMk cId="2962399077" sldId="288"/>
        </pc:sldMkLst>
      </pc:sldChg>
      <pc:sldChg chg="modSp mod">
        <pc:chgData name="Uros Kuzmanov" userId="2fc56db4-bb5f-4672-85dd-0e49a4dda746" providerId="ADAL" clId="{E8D14584-DAE2-4563-A5EC-34A3A32BDF9C}" dt="2023-02-23T16:37:28.677" v="209" actId="1038"/>
        <pc:sldMkLst>
          <pc:docMk/>
          <pc:sldMk cId="3471468993" sldId="288"/>
        </pc:sldMkLst>
        <pc:grpChg chg="mod">
          <ac:chgData name="Uros Kuzmanov" userId="2fc56db4-bb5f-4672-85dd-0e49a4dda746" providerId="ADAL" clId="{E8D14584-DAE2-4563-A5EC-34A3A32BDF9C}" dt="2023-02-23T16:37:28.677" v="209" actId="1038"/>
          <ac:grpSpMkLst>
            <pc:docMk/>
            <pc:sldMk cId="3471468993" sldId="288"/>
            <ac:grpSpMk id="201" creationId="{D5EDA25C-592B-5EAE-CCD0-D2BFD9EAF6A5}"/>
          </ac:grpSpMkLst>
        </pc:grpChg>
      </pc:sldChg>
      <pc:sldChg chg="del">
        <pc:chgData name="Uros Kuzmanov" userId="2fc56db4-bb5f-4672-85dd-0e49a4dda746" providerId="ADAL" clId="{E8D14584-DAE2-4563-A5EC-34A3A32BDF9C}" dt="2023-02-23T16:37:37.369" v="210" actId="47"/>
        <pc:sldMkLst>
          <pc:docMk/>
          <pc:sldMk cId="34973820" sldId="289"/>
        </pc:sldMkLst>
      </pc:sldChg>
      <pc:sldChg chg="modSp mod">
        <pc:chgData name="Uros Kuzmanov" userId="2fc56db4-bb5f-4672-85dd-0e49a4dda746" providerId="ADAL" clId="{E8D14584-DAE2-4563-A5EC-34A3A32BDF9C}" dt="2023-02-23T16:38:14.743" v="213" actId="1038"/>
        <pc:sldMkLst>
          <pc:docMk/>
          <pc:sldMk cId="755063691" sldId="289"/>
        </pc:sldMkLst>
        <pc:grpChg chg="mod">
          <ac:chgData name="Uros Kuzmanov" userId="2fc56db4-bb5f-4672-85dd-0e49a4dda746" providerId="ADAL" clId="{E8D14584-DAE2-4563-A5EC-34A3A32BDF9C}" dt="2023-02-23T16:38:14.743" v="213" actId="1038"/>
          <ac:grpSpMkLst>
            <pc:docMk/>
            <pc:sldMk cId="755063691" sldId="289"/>
            <ac:grpSpMk id="201" creationId="{D5EDA25C-592B-5EAE-CCD0-D2BFD9EAF6A5}"/>
          </ac:grpSpMkLst>
        </pc:grpChg>
      </pc:sldChg>
      <pc:sldChg chg="del">
        <pc:chgData name="Uros Kuzmanov" userId="2fc56db4-bb5f-4672-85dd-0e49a4dda746" providerId="ADAL" clId="{E8D14584-DAE2-4563-A5EC-34A3A32BDF9C}" dt="2023-02-23T16:37:54.099" v="211"/>
        <pc:sldMkLst>
          <pc:docMk/>
          <pc:sldMk cId="2702210415" sldId="289"/>
        </pc:sldMkLst>
      </pc:sldChg>
      <pc:sldChg chg="add del setBg">
        <pc:chgData name="Uros Kuzmanov" userId="2fc56db4-bb5f-4672-85dd-0e49a4dda746" providerId="ADAL" clId="{E8D14584-DAE2-4563-A5EC-34A3A32BDF9C}" dt="2023-02-23T16:35:50.456" v="174"/>
        <pc:sldMkLst>
          <pc:docMk/>
          <pc:sldMk cId="2917118097" sldId="289"/>
        </pc:sldMkLst>
      </pc:sldChg>
      <pc:sldChg chg="del">
        <pc:chgData name="Uros Kuzmanov" userId="2fc56db4-bb5f-4672-85dd-0e49a4dda746" providerId="ADAL" clId="{E8D14584-DAE2-4563-A5EC-34A3A32BDF9C}" dt="2023-02-23T16:37:37.369" v="210" actId="47"/>
        <pc:sldMkLst>
          <pc:docMk/>
          <pc:sldMk cId="2410871291" sldId="290"/>
        </pc:sldMkLst>
      </pc:sldChg>
      <pc:sldChg chg="modSp mod">
        <pc:chgData name="Uros Kuzmanov" userId="2fc56db4-bb5f-4672-85dd-0e49a4dda746" providerId="ADAL" clId="{E8D14584-DAE2-4563-A5EC-34A3A32BDF9C}" dt="2023-02-23T16:38:28.360" v="215" actId="1038"/>
        <pc:sldMkLst>
          <pc:docMk/>
          <pc:sldMk cId="3542938816" sldId="290"/>
        </pc:sldMkLst>
        <pc:grpChg chg="mod">
          <ac:chgData name="Uros Kuzmanov" userId="2fc56db4-bb5f-4672-85dd-0e49a4dda746" providerId="ADAL" clId="{E8D14584-DAE2-4563-A5EC-34A3A32BDF9C}" dt="2023-02-23T16:38:28.360" v="215" actId="1038"/>
          <ac:grpSpMkLst>
            <pc:docMk/>
            <pc:sldMk cId="3542938816" sldId="290"/>
            <ac:grpSpMk id="201" creationId="{D5EDA25C-592B-5EAE-CCD0-D2BFD9EAF6A5}"/>
          </ac:grpSpMkLst>
        </pc:grpChg>
      </pc:sldChg>
      <pc:sldChg chg="del">
        <pc:chgData name="Uros Kuzmanov" userId="2fc56db4-bb5f-4672-85dd-0e49a4dda746" providerId="ADAL" clId="{E8D14584-DAE2-4563-A5EC-34A3A32BDF9C}" dt="2023-02-23T16:37:37.369" v="210" actId="47"/>
        <pc:sldMkLst>
          <pc:docMk/>
          <pc:sldMk cId="1589838378" sldId="291"/>
        </pc:sldMkLst>
      </pc:sldChg>
      <pc:sldChg chg="modSp mod">
        <pc:chgData name="Uros Kuzmanov" userId="2fc56db4-bb5f-4672-85dd-0e49a4dda746" providerId="ADAL" clId="{E8D14584-DAE2-4563-A5EC-34A3A32BDF9C}" dt="2023-02-23T16:38:44.962" v="217" actId="1038"/>
        <pc:sldMkLst>
          <pc:docMk/>
          <pc:sldMk cId="3601193735" sldId="291"/>
        </pc:sldMkLst>
        <pc:grpChg chg="mod">
          <ac:chgData name="Uros Kuzmanov" userId="2fc56db4-bb5f-4672-85dd-0e49a4dda746" providerId="ADAL" clId="{E8D14584-DAE2-4563-A5EC-34A3A32BDF9C}" dt="2023-02-23T16:38:44.962" v="217" actId="1038"/>
          <ac:grpSpMkLst>
            <pc:docMk/>
            <pc:sldMk cId="3601193735" sldId="291"/>
            <ac:grpSpMk id="201" creationId="{D5EDA25C-592B-5EAE-CCD0-D2BFD9EAF6A5}"/>
          </ac:grpSpMkLst>
        </pc:grpChg>
      </pc:sldChg>
      <pc:sldChg chg="del">
        <pc:chgData name="Uros Kuzmanov" userId="2fc56db4-bb5f-4672-85dd-0e49a4dda746" providerId="ADAL" clId="{E8D14584-DAE2-4563-A5EC-34A3A32BDF9C}" dt="2023-02-23T16:37:37.369" v="210" actId="47"/>
        <pc:sldMkLst>
          <pc:docMk/>
          <pc:sldMk cId="1386209721" sldId="292"/>
        </pc:sldMkLst>
      </pc:sldChg>
      <pc:sldChg chg="modSp mod">
        <pc:chgData name="Uros Kuzmanov" userId="2fc56db4-bb5f-4672-85dd-0e49a4dda746" providerId="ADAL" clId="{E8D14584-DAE2-4563-A5EC-34A3A32BDF9C}" dt="2023-02-23T16:39:01.554" v="219" actId="1038"/>
        <pc:sldMkLst>
          <pc:docMk/>
          <pc:sldMk cId="2334646254" sldId="292"/>
        </pc:sldMkLst>
        <pc:grpChg chg="mod">
          <ac:chgData name="Uros Kuzmanov" userId="2fc56db4-bb5f-4672-85dd-0e49a4dda746" providerId="ADAL" clId="{E8D14584-DAE2-4563-A5EC-34A3A32BDF9C}" dt="2023-02-23T16:39:01.554" v="219" actId="1038"/>
          <ac:grpSpMkLst>
            <pc:docMk/>
            <pc:sldMk cId="2334646254" sldId="292"/>
            <ac:grpSpMk id="201" creationId="{D5EDA25C-592B-5EAE-CCD0-D2BFD9EAF6A5}"/>
          </ac:grpSpMkLst>
        </pc:grpChg>
      </pc:sldChg>
      <pc:sldChg chg="del">
        <pc:chgData name="Uros Kuzmanov" userId="2fc56db4-bb5f-4672-85dd-0e49a4dda746" providerId="ADAL" clId="{E8D14584-DAE2-4563-A5EC-34A3A32BDF9C}" dt="2023-02-23T16:37:37.369" v="210" actId="47"/>
        <pc:sldMkLst>
          <pc:docMk/>
          <pc:sldMk cId="1155538500" sldId="293"/>
        </pc:sldMkLst>
      </pc:sldChg>
      <pc:sldChg chg="modSp mod">
        <pc:chgData name="Uros Kuzmanov" userId="2fc56db4-bb5f-4672-85dd-0e49a4dda746" providerId="ADAL" clId="{E8D14584-DAE2-4563-A5EC-34A3A32BDF9C}" dt="2023-02-23T16:39:10.336" v="221" actId="1038"/>
        <pc:sldMkLst>
          <pc:docMk/>
          <pc:sldMk cId="2811462968" sldId="293"/>
        </pc:sldMkLst>
        <pc:grpChg chg="mod">
          <ac:chgData name="Uros Kuzmanov" userId="2fc56db4-bb5f-4672-85dd-0e49a4dda746" providerId="ADAL" clId="{E8D14584-DAE2-4563-A5EC-34A3A32BDF9C}" dt="2023-02-23T16:39:10.336" v="221" actId="1038"/>
          <ac:grpSpMkLst>
            <pc:docMk/>
            <pc:sldMk cId="2811462968" sldId="293"/>
            <ac:grpSpMk id="201" creationId="{D5EDA25C-592B-5EAE-CCD0-D2BFD9EAF6A5}"/>
          </ac:grpSpMkLst>
        </pc:grpChg>
      </pc:sldChg>
      <pc:sldChg chg="del">
        <pc:chgData name="Uros Kuzmanov" userId="2fc56db4-bb5f-4672-85dd-0e49a4dda746" providerId="ADAL" clId="{E8D14584-DAE2-4563-A5EC-34A3A32BDF9C}" dt="2023-02-23T16:37:37.369" v="210" actId="47"/>
        <pc:sldMkLst>
          <pc:docMk/>
          <pc:sldMk cId="895649439" sldId="294"/>
        </pc:sldMkLst>
      </pc:sldChg>
      <pc:sldChg chg="modSp mod">
        <pc:chgData name="Uros Kuzmanov" userId="2fc56db4-bb5f-4672-85dd-0e49a4dda746" providerId="ADAL" clId="{E8D14584-DAE2-4563-A5EC-34A3A32BDF9C}" dt="2023-02-23T16:39:23.637" v="223" actId="1038"/>
        <pc:sldMkLst>
          <pc:docMk/>
          <pc:sldMk cId="1006046969" sldId="294"/>
        </pc:sldMkLst>
        <pc:grpChg chg="mod">
          <ac:chgData name="Uros Kuzmanov" userId="2fc56db4-bb5f-4672-85dd-0e49a4dda746" providerId="ADAL" clId="{E8D14584-DAE2-4563-A5EC-34A3A32BDF9C}" dt="2023-02-23T16:39:23.637" v="223" actId="1038"/>
          <ac:grpSpMkLst>
            <pc:docMk/>
            <pc:sldMk cId="1006046969" sldId="294"/>
            <ac:grpSpMk id="201" creationId="{D5EDA25C-592B-5EAE-CCD0-D2BFD9EAF6A5}"/>
          </ac:grpSpMkLst>
        </pc:grpChg>
      </pc:sldChg>
      <pc:sldChg chg="modSp mod">
        <pc:chgData name="Uros Kuzmanov" userId="2fc56db4-bb5f-4672-85dd-0e49a4dda746" providerId="ADAL" clId="{E8D14584-DAE2-4563-A5EC-34A3A32BDF9C}" dt="2023-02-23T16:39:37.475" v="225" actId="1038"/>
        <pc:sldMkLst>
          <pc:docMk/>
          <pc:sldMk cId="864822666" sldId="295"/>
        </pc:sldMkLst>
        <pc:grpChg chg="mod">
          <ac:chgData name="Uros Kuzmanov" userId="2fc56db4-bb5f-4672-85dd-0e49a4dda746" providerId="ADAL" clId="{E8D14584-DAE2-4563-A5EC-34A3A32BDF9C}" dt="2023-02-23T16:39:37.475" v="225" actId="1038"/>
          <ac:grpSpMkLst>
            <pc:docMk/>
            <pc:sldMk cId="864822666" sldId="295"/>
            <ac:grpSpMk id="201" creationId="{D5EDA25C-592B-5EAE-CCD0-D2BFD9EAF6A5}"/>
          </ac:grpSpMkLst>
        </pc:grpChg>
      </pc:sldChg>
      <pc:sldChg chg="del">
        <pc:chgData name="Uros Kuzmanov" userId="2fc56db4-bb5f-4672-85dd-0e49a4dda746" providerId="ADAL" clId="{E8D14584-DAE2-4563-A5EC-34A3A32BDF9C}" dt="2023-02-23T16:37:37.369" v="210" actId="47"/>
        <pc:sldMkLst>
          <pc:docMk/>
          <pc:sldMk cId="3296423338" sldId="295"/>
        </pc:sldMkLst>
      </pc:sldChg>
      <pc:sldChg chg="del">
        <pc:chgData name="Uros Kuzmanov" userId="2fc56db4-bb5f-4672-85dd-0e49a4dda746" providerId="ADAL" clId="{E8D14584-DAE2-4563-A5EC-34A3A32BDF9C}" dt="2023-02-23T16:37:37.369" v="210" actId="47"/>
        <pc:sldMkLst>
          <pc:docMk/>
          <pc:sldMk cId="999317901" sldId="296"/>
        </pc:sldMkLst>
      </pc:sldChg>
      <pc:sldChg chg="modSp mod">
        <pc:chgData name="Uros Kuzmanov" userId="2fc56db4-bb5f-4672-85dd-0e49a4dda746" providerId="ADAL" clId="{E8D14584-DAE2-4563-A5EC-34A3A32BDF9C}" dt="2023-02-23T16:39:48.504" v="227" actId="1038"/>
        <pc:sldMkLst>
          <pc:docMk/>
          <pc:sldMk cId="1434061968" sldId="296"/>
        </pc:sldMkLst>
        <pc:grpChg chg="mod">
          <ac:chgData name="Uros Kuzmanov" userId="2fc56db4-bb5f-4672-85dd-0e49a4dda746" providerId="ADAL" clId="{E8D14584-DAE2-4563-A5EC-34A3A32BDF9C}" dt="2023-02-23T16:39:48.504" v="227" actId="1038"/>
          <ac:grpSpMkLst>
            <pc:docMk/>
            <pc:sldMk cId="1434061968" sldId="296"/>
            <ac:grpSpMk id="201" creationId="{D5EDA25C-592B-5EAE-CCD0-D2BFD9EAF6A5}"/>
          </ac:grpSpMkLst>
        </pc:grpChg>
      </pc:sldChg>
      <pc:sldChg chg="del">
        <pc:chgData name="Uros Kuzmanov" userId="2fc56db4-bb5f-4672-85dd-0e49a4dda746" providerId="ADAL" clId="{E8D14584-DAE2-4563-A5EC-34A3A32BDF9C}" dt="2023-02-23T16:37:37.369" v="210" actId="47"/>
        <pc:sldMkLst>
          <pc:docMk/>
          <pc:sldMk cId="1359743344" sldId="297"/>
        </pc:sldMkLst>
      </pc:sldChg>
      <pc:sldChg chg="modSp mod">
        <pc:chgData name="Uros Kuzmanov" userId="2fc56db4-bb5f-4672-85dd-0e49a4dda746" providerId="ADAL" clId="{E8D14584-DAE2-4563-A5EC-34A3A32BDF9C}" dt="2023-02-23T16:39:58.051" v="229" actId="1038"/>
        <pc:sldMkLst>
          <pc:docMk/>
          <pc:sldMk cId="2576776589" sldId="297"/>
        </pc:sldMkLst>
        <pc:grpChg chg="mod">
          <ac:chgData name="Uros Kuzmanov" userId="2fc56db4-bb5f-4672-85dd-0e49a4dda746" providerId="ADAL" clId="{E8D14584-DAE2-4563-A5EC-34A3A32BDF9C}" dt="2023-02-23T16:39:58.051" v="229" actId="1038"/>
          <ac:grpSpMkLst>
            <pc:docMk/>
            <pc:sldMk cId="2576776589" sldId="297"/>
            <ac:grpSpMk id="201" creationId="{D5EDA25C-592B-5EAE-CCD0-D2BFD9EAF6A5}"/>
          </ac:grpSpMkLst>
        </pc:grpChg>
      </pc:sldChg>
      <pc:sldChg chg="del">
        <pc:chgData name="Uros Kuzmanov" userId="2fc56db4-bb5f-4672-85dd-0e49a4dda746" providerId="ADAL" clId="{E8D14584-DAE2-4563-A5EC-34A3A32BDF9C}" dt="2023-02-23T16:37:37.369" v="210" actId="47"/>
        <pc:sldMkLst>
          <pc:docMk/>
          <pc:sldMk cId="2121215119" sldId="298"/>
        </pc:sldMkLst>
      </pc:sldChg>
      <pc:sldChg chg="modSp mod">
        <pc:chgData name="Uros Kuzmanov" userId="2fc56db4-bb5f-4672-85dd-0e49a4dda746" providerId="ADAL" clId="{E8D14584-DAE2-4563-A5EC-34A3A32BDF9C}" dt="2023-02-23T16:40:07.186" v="231" actId="1038"/>
        <pc:sldMkLst>
          <pc:docMk/>
          <pc:sldMk cId="3164784680" sldId="298"/>
        </pc:sldMkLst>
        <pc:grpChg chg="mod">
          <ac:chgData name="Uros Kuzmanov" userId="2fc56db4-bb5f-4672-85dd-0e49a4dda746" providerId="ADAL" clId="{E8D14584-DAE2-4563-A5EC-34A3A32BDF9C}" dt="2023-02-23T16:40:07.186" v="231" actId="1038"/>
          <ac:grpSpMkLst>
            <pc:docMk/>
            <pc:sldMk cId="3164784680" sldId="298"/>
            <ac:grpSpMk id="201" creationId="{D5EDA25C-592B-5EAE-CCD0-D2BFD9EAF6A5}"/>
          </ac:grpSpMkLst>
        </pc:grpChg>
      </pc:sldChg>
      <pc:sldChg chg="modSp mod">
        <pc:chgData name="Uros Kuzmanov" userId="2fc56db4-bb5f-4672-85dd-0e49a4dda746" providerId="ADAL" clId="{E8D14584-DAE2-4563-A5EC-34A3A32BDF9C}" dt="2023-02-23T16:40:19.933" v="237" actId="1038"/>
        <pc:sldMkLst>
          <pc:docMk/>
          <pc:sldMk cId="662433929" sldId="299"/>
        </pc:sldMkLst>
        <pc:spChg chg="mod">
          <ac:chgData name="Uros Kuzmanov" userId="2fc56db4-bb5f-4672-85dd-0e49a4dda746" providerId="ADAL" clId="{E8D14584-DAE2-4563-A5EC-34A3A32BDF9C}" dt="2023-02-23T16:40:16.640" v="234" actId="1076"/>
          <ac:spMkLst>
            <pc:docMk/>
            <pc:sldMk cId="662433929" sldId="299"/>
            <ac:spMk id="3" creationId="{A9FBAE51-4CAF-5BAE-BD4A-A85148310C43}"/>
          </ac:spMkLst>
        </pc:spChg>
        <pc:grpChg chg="mod">
          <ac:chgData name="Uros Kuzmanov" userId="2fc56db4-bb5f-4672-85dd-0e49a4dda746" providerId="ADAL" clId="{E8D14584-DAE2-4563-A5EC-34A3A32BDF9C}" dt="2023-02-23T16:40:19.933" v="237" actId="1038"/>
          <ac:grpSpMkLst>
            <pc:docMk/>
            <pc:sldMk cId="662433929" sldId="299"/>
            <ac:grpSpMk id="201" creationId="{D5EDA25C-592B-5EAE-CCD0-D2BFD9EAF6A5}"/>
          </ac:grpSpMkLst>
        </pc:grpChg>
      </pc:sldChg>
      <pc:sldChg chg="del">
        <pc:chgData name="Uros Kuzmanov" userId="2fc56db4-bb5f-4672-85dd-0e49a4dda746" providerId="ADAL" clId="{E8D14584-DAE2-4563-A5EC-34A3A32BDF9C}" dt="2023-02-23T16:37:37.369" v="210" actId="47"/>
        <pc:sldMkLst>
          <pc:docMk/>
          <pc:sldMk cId="4192938130" sldId="299"/>
        </pc:sldMkLst>
      </pc:sldChg>
      <pc:sldChg chg="modSp mod">
        <pc:chgData name="Uros Kuzmanov" userId="2fc56db4-bb5f-4672-85dd-0e49a4dda746" providerId="ADAL" clId="{E8D14584-DAE2-4563-A5EC-34A3A32BDF9C}" dt="2023-02-23T16:40:30.892" v="239" actId="1038"/>
        <pc:sldMkLst>
          <pc:docMk/>
          <pc:sldMk cId="1696481907" sldId="300"/>
        </pc:sldMkLst>
        <pc:grpChg chg="mod">
          <ac:chgData name="Uros Kuzmanov" userId="2fc56db4-bb5f-4672-85dd-0e49a4dda746" providerId="ADAL" clId="{E8D14584-DAE2-4563-A5EC-34A3A32BDF9C}" dt="2023-02-23T16:40:30.892" v="239" actId="1038"/>
          <ac:grpSpMkLst>
            <pc:docMk/>
            <pc:sldMk cId="1696481907" sldId="300"/>
            <ac:grpSpMk id="201" creationId="{D5EDA25C-592B-5EAE-CCD0-D2BFD9EAF6A5}"/>
          </ac:grpSpMkLst>
        </pc:grpChg>
      </pc:sldChg>
      <pc:sldChg chg="del">
        <pc:chgData name="Uros Kuzmanov" userId="2fc56db4-bb5f-4672-85dd-0e49a4dda746" providerId="ADAL" clId="{E8D14584-DAE2-4563-A5EC-34A3A32BDF9C}" dt="2023-02-23T16:37:37.369" v="210" actId="47"/>
        <pc:sldMkLst>
          <pc:docMk/>
          <pc:sldMk cId="3083699557" sldId="300"/>
        </pc:sldMkLst>
      </pc:sldChg>
      <pc:sldChg chg="del">
        <pc:chgData name="Uros Kuzmanov" userId="2fc56db4-bb5f-4672-85dd-0e49a4dda746" providerId="ADAL" clId="{E8D14584-DAE2-4563-A5EC-34A3A32BDF9C}" dt="2023-02-23T16:37:37.369" v="210" actId="47"/>
        <pc:sldMkLst>
          <pc:docMk/>
          <pc:sldMk cId="83005204" sldId="301"/>
        </pc:sldMkLst>
      </pc:sldChg>
      <pc:sldChg chg="modSp mod">
        <pc:chgData name="Uros Kuzmanov" userId="2fc56db4-bb5f-4672-85dd-0e49a4dda746" providerId="ADAL" clId="{E8D14584-DAE2-4563-A5EC-34A3A32BDF9C}" dt="2023-02-23T16:40:38.822" v="241" actId="1038"/>
        <pc:sldMkLst>
          <pc:docMk/>
          <pc:sldMk cId="1964768933" sldId="301"/>
        </pc:sldMkLst>
        <pc:grpChg chg="mod">
          <ac:chgData name="Uros Kuzmanov" userId="2fc56db4-bb5f-4672-85dd-0e49a4dda746" providerId="ADAL" clId="{E8D14584-DAE2-4563-A5EC-34A3A32BDF9C}" dt="2023-02-23T16:40:38.822" v="241" actId="1038"/>
          <ac:grpSpMkLst>
            <pc:docMk/>
            <pc:sldMk cId="1964768933" sldId="301"/>
            <ac:grpSpMk id="201" creationId="{D5EDA25C-592B-5EAE-CCD0-D2BFD9EAF6A5}"/>
          </ac:grpSpMkLst>
        </pc:grpChg>
      </pc:sldChg>
      <pc:sldChg chg="modSp mod">
        <pc:chgData name="Uros Kuzmanov" userId="2fc56db4-bb5f-4672-85dd-0e49a4dda746" providerId="ADAL" clId="{E8D14584-DAE2-4563-A5EC-34A3A32BDF9C}" dt="2023-02-23T16:40:47.231" v="243" actId="1038"/>
        <pc:sldMkLst>
          <pc:docMk/>
          <pc:sldMk cId="22416356" sldId="302"/>
        </pc:sldMkLst>
        <pc:grpChg chg="mod">
          <ac:chgData name="Uros Kuzmanov" userId="2fc56db4-bb5f-4672-85dd-0e49a4dda746" providerId="ADAL" clId="{E8D14584-DAE2-4563-A5EC-34A3A32BDF9C}" dt="2023-02-23T16:40:47.231" v="243" actId="1038"/>
          <ac:grpSpMkLst>
            <pc:docMk/>
            <pc:sldMk cId="22416356" sldId="302"/>
            <ac:grpSpMk id="201" creationId="{D5EDA25C-592B-5EAE-CCD0-D2BFD9EAF6A5}"/>
          </ac:grpSpMkLst>
        </pc:grpChg>
      </pc:sldChg>
      <pc:sldChg chg="del">
        <pc:chgData name="Uros Kuzmanov" userId="2fc56db4-bb5f-4672-85dd-0e49a4dda746" providerId="ADAL" clId="{E8D14584-DAE2-4563-A5EC-34A3A32BDF9C}" dt="2023-02-23T16:37:37.369" v="210" actId="47"/>
        <pc:sldMkLst>
          <pc:docMk/>
          <pc:sldMk cId="2726024948" sldId="302"/>
        </pc:sldMkLst>
      </pc:sldChg>
      <pc:sldChg chg="del">
        <pc:chgData name="Uros Kuzmanov" userId="2fc56db4-bb5f-4672-85dd-0e49a4dda746" providerId="ADAL" clId="{E8D14584-DAE2-4563-A5EC-34A3A32BDF9C}" dt="2023-02-23T16:37:37.369" v="210" actId="47"/>
        <pc:sldMkLst>
          <pc:docMk/>
          <pc:sldMk cId="640640968" sldId="303"/>
        </pc:sldMkLst>
      </pc:sldChg>
      <pc:sldChg chg="modSp mod">
        <pc:chgData name="Uros Kuzmanov" userId="2fc56db4-bb5f-4672-85dd-0e49a4dda746" providerId="ADAL" clId="{E8D14584-DAE2-4563-A5EC-34A3A32BDF9C}" dt="2023-02-23T16:41:00.140" v="245" actId="1038"/>
        <pc:sldMkLst>
          <pc:docMk/>
          <pc:sldMk cId="1911700390" sldId="303"/>
        </pc:sldMkLst>
        <pc:grpChg chg="mod">
          <ac:chgData name="Uros Kuzmanov" userId="2fc56db4-bb5f-4672-85dd-0e49a4dda746" providerId="ADAL" clId="{E8D14584-DAE2-4563-A5EC-34A3A32BDF9C}" dt="2023-02-23T16:41:00.140" v="245" actId="1038"/>
          <ac:grpSpMkLst>
            <pc:docMk/>
            <pc:sldMk cId="1911700390" sldId="303"/>
            <ac:grpSpMk id="201" creationId="{D5EDA25C-592B-5EAE-CCD0-D2BFD9EAF6A5}"/>
          </ac:grpSpMkLst>
        </pc:grpChg>
      </pc:sldChg>
      <pc:sldChg chg="modSp mod">
        <pc:chgData name="Uros Kuzmanov" userId="2fc56db4-bb5f-4672-85dd-0e49a4dda746" providerId="ADAL" clId="{E8D14584-DAE2-4563-A5EC-34A3A32BDF9C}" dt="2023-02-23T16:41:07.364" v="247" actId="1038"/>
        <pc:sldMkLst>
          <pc:docMk/>
          <pc:sldMk cId="694636459" sldId="304"/>
        </pc:sldMkLst>
        <pc:grpChg chg="mod">
          <ac:chgData name="Uros Kuzmanov" userId="2fc56db4-bb5f-4672-85dd-0e49a4dda746" providerId="ADAL" clId="{E8D14584-DAE2-4563-A5EC-34A3A32BDF9C}" dt="2023-02-23T16:41:07.364" v="247" actId="1038"/>
          <ac:grpSpMkLst>
            <pc:docMk/>
            <pc:sldMk cId="694636459" sldId="304"/>
            <ac:grpSpMk id="201" creationId="{D5EDA25C-592B-5EAE-CCD0-D2BFD9EAF6A5}"/>
          </ac:grpSpMkLst>
        </pc:grpChg>
      </pc:sldChg>
      <pc:sldChg chg="del">
        <pc:chgData name="Uros Kuzmanov" userId="2fc56db4-bb5f-4672-85dd-0e49a4dda746" providerId="ADAL" clId="{E8D14584-DAE2-4563-A5EC-34A3A32BDF9C}" dt="2023-02-23T16:37:37.369" v="210" actId="47"/>
        <pc:sldMkLst>
          <pc:docMk/>
          <pc:sldMk cId="2042082456" sldId="304"/>
        </pc:sldMkLst>
      </pc:sldChg>
      <pc:sldChg chg="del">
        <pc:chgData name="Uros Kuzmanov" userId="2fc56db4-bb5f-4672-85dd-0e49a4dda746" providerId="ADAL" clId="{E8D14584-DAE2-4563-A5EC-34A3A32BDF9C}" dt="2023-02-23T16:37:37.369" v="210" actId="47"/>
        <pc:sldMkLst>
          <pc:docMk/>
          <pc:sldMk cId="317682572" sldId="305"/>
        </pc:sldMkLst>
      </pc:sldChg>
      <pc:sldChg chg="modSp mod">
        <pc:chgData name="Uros Kuzmanov" userId="2fc56db4-bb5f-4672-85dd-0e49a4dda746" providerId="ADAL" clId="{E8D14584-DAE2-4563-A5EC-34A3A32BDF9C}" dt="2023-02-23T16:41:14.737" v="249" actId="1038"/>
        <pc:sldMkLst>
          <pc:docMk/>
          <pc:sldMk cId="3210438367" sldId="305"/>
        </pc:sldMkLst>
        <pc:grpChg chg="mod">
          <ac:chgData name="Uros Kuzmanov" userId="2fc56db4-bb5f-4672-85dd-0e49a4dda746" providerId="ADAL" clId="{E8D14584-DAE2-4563-A5EC-34A3A32BDF9C}" dt="2023-02-23T16:41:14.737" v="249" actId="1038"/>
          <ac:grpSpMkLst>
            <pc:docMk/>
            <pc:sldMk cId="3210438367" sldId="305"/>
            <ac:grpSpMk id="201" creationId="{D5EDA25C-592B-5EAE-CCD0-D2BFD9EAF6A5}"/>
          </ac:grpSpMkLst>
        </pc:grpChg>
      </pc:sldChg>
      <pc:sldChg chg="modSp mod">
        <pc:chgData name="Uros Kuzmanov" userId="2fc56db4-bb5f-4672-85dd-0e49a4dda746" providerId="ADAL" clId="{E8D14584-DAE2-4563-A5EC-34A3A32BDF9C}" dt="2023-02-23T16:41:22.065" v="251" actId="1038"/>
        <pc:sldMkLst>
          <pc:docMk/>
          <pc:sldMk cId="2915050994" sldId="306"/>
        </pc:sldMkLst>
        <pc:grpChg chg="mod">
          <ac:chgData name="Uros Kuzmanov" userId="2fc56db4-bb5f-4672-85dd-0e49a4dda746" providerId="ADAL" clId="{E8D14584-DAE2-4563-A5EC-34A3A32BDF9C}" dt="2023-02-23T16:41:22.065" v="251" actId="1038"/>
          <ac:grpSpMkLst>
            <pc:docMk/>
            <pc:sldMk cId="2915050994" sldId="306"/>
            <ac:grpSpMk id="201" creationId="{D5EDA25C-592B-5EAE-CCD0-D2BFD9EAF6A5}"/>
          </ac:grpSpMkLst>
        </pc:grpChg>
      </pc:sldChg>
      <pc:sldChg chg="del">
        <pc:chgData name="Uros Kuzmanov" userId="2fc56db4-bb5f-4672-85dd-0e49a4dda746" providerId="ADAL" clId="{E8D14584-DAE2-4563-A5EC-34A3A32BDF9C}" dt="2023-02-23T16:37:37.369" v="210" actId="47"/>
        <pc:sldMkLst>
          <pc:docMk/>
          <pc:sldMk cId="4256856434" sldId="306"/>
        </pc:sldMkLst>
      </pc:sldChg>
      <pc:sldChg chg="del">
        <pc:chgData name="Uros Kuzmanov" userId="2fc56db4-bb5f-4672-85dd-0e49a4dda746" providerId="ADAL" clId="{E8D14584-DAE2-4563-A5EC-34A3A32BDF9C}" dt="2023-02-23T16:37:37.369" v="210" actId="47"/>
        <pc:sldMkLst>
          <pc:docMk/>
          <pc:sldMk cId="3126760661" sldId="307"/>
        </pc:sldMkLst>
      </pc:sldChg>
      <pc:sldChg chg="modSp mod">
        <pc:chgData name="Uros Kuzmanov" userId="2fc56db4-bb5f-4672-85dd-0e49a4dda746" providerId="ADAL" clId="{E8D14584-DAE2-4563-A5EC-34A3A32BDF9C}" dt="2023-02-23T16:41:29.754" v="253" actId="1038"/>
        <pc:sldMkLst>
          <pc:docMk/>
          <pc:sldMk cId="4290177666" sldId="307"/>
        </pc:sldMkLst>
        <pc:grpChg chg="mod">
          <ac:chgData name="Uros Kuzmanov" userId="2fc56db4-bb5f-4672-85dd-0e49a4dda746" providerId="ADAL" clId="{E8D14584-DAE2-4563-A5EC-34A3A32BDF9C}" dt="2023-02-23T16:41:29.754" v="253" actId="1038"/>
          <ac:grpSpMkLst>
            <pc:docMk/>
            <pc:sldMk cId="4290177666" sldId="307"/>
            <ac:grpSpMk id="201" creationId="{D5EDA25C-592B-5EAE-CCD0-D2BFD9EAF6A5}"/>
          </ac:grpSpMkLst>
        </pc:grpChg>
      </pc:sldChg>
      <pc:sldChg chg="modSp del mod">
        <pc:chgData name="Uros Kuzmanov" userId="2fc56db4-bb5f-4672-85dd-0e49a4dda746" providerId="ADAL" clId="{E8D14584-DAE2-4563-A5EC-34A3A32BDF9C}" dt="2023-02-23T16:41:49.384" v="259" actId="47"/>
        <pc:sldMkLst>
          <pc:docMk/>
          <pc:sldMk cId="798809706" sldId="308"/>
        </pc:sldMkLst>
        <pc:spChg chg="mod">
          <ac:chgData name="Uros Kuzmanov" userId="2fc56db4-bb5f-4672-85dd-0e49a4dda746" providerId="ADAL" clId="{E8D14584-DAE2-4563-A5EC-34A3A32BDF9C}" dt="2023-02-23T16:41:44.422" v="257" actId="1076"/>
          <ac:spMkLst>
            <pc:docMk/>
            <pc:sldMk cId="798809706" sldId="308"/>
            <ac:spMk id="3" creationId="{A9FBAE51-4CAF-5BAE-BD4A-A85148310C43}"/>
          </ac:spMkLst>
        </pc:spChg>
        <pc:grpChg chg="mod">
          <ac:chgData name="Uros Kuzmanov" userId="2fc56db4-bb5f-4672-85dd-0e49a4dda746" providerId="ADAL" clId="{E8D14584-DAE2-4563-A5EC-34A3A32BDF9C}" dt="2023-02-23T16:41:45.450" v="258" actId="1038"/>
          <ac:grpSpMkLst>
            <pc:docMk/>
            <pc:sldMk cId="798809706" sldId="308"/>
            <ac:grpSpMk id="201" creationId="{D5EDA25C-592B-5EAE-CCD0-D2BFD9EAF6A5}"/>
          </ac:grpSpMkLst>
        </pc:grpChg>
      </pc:sldChg>
      <pc:sldChg chg="del">
        <pc:chgData name="Uros Kuzmanov" userId="2fc56db4-bb5f-4672-85dd-0e49a4dda746" providerId="ADAL" clId="{E8D14584-DAE2-4563-A5EC-34A3A32BDF9C}" dt="2023-02-23T16:37:37.369" v="210" actId="47"/>
        <pc:sldMkLst>
          <pc:docMk/>
          <pc:sldMk cId="957801742" sldId="308"/>
        </pc:sldMkLst>
      </pc:sldChg>
      <pc:sldChg chg="modSp mod">
        <pc:chgData name="Uros Kuzmanov" userId="2fc56db4-bb5f-4672-85dd-0e49a4dda746" providerId="ADAL" clId="{E8D14584-DAE2-4563-A5EC-34A3A32BDF9C}" dt="2023-02-23T16:41:57.711" v="260" actId="1038"/>
        <pc:sldMkLst>
          <pc:docMk/>
          <pc:sldMk cId="1797306706" sldId="308"/>
        </pc:sldMkLst>
        <pc:grpChg chg="mod">
          <ac:chgData name="Uros Kuzmanov" userId="2fc56db4-bb5f-4672-85dd-0e49a4dda746" providerId="ADAL" clId="{E8D14584-DAE2-4563-A5EC-34A3A32BDF9C}" dt="2023-02-23T16:41:57.711" v="260" actId="1038"/>
          <ac:grpSpMkLst>
            <pc:docMk/>
            <pc:sldMk cId="1797306706" sldId="308"/>
            <ac:grpSpMk id="201" creationId="{D5EDA25C-592B-5EAE-CCD0-D2BFD9EAF6A5}"/>
          </ac:grpSpMkLst>
        </pc:grpChg>
      </pc:sldChg>
      <pc:sldChg chg="modSp mod">
        <pc:chgData name="Uros Kuzmanov" userId="2fc56db4-bb5f-4672-85dd-0e49a4dda746" providerId="ADAL" clId="{E8D14584-DAE2-4563-A5EC-34A3A32BDF9C}" dt="2023-02-23T16:42:06.984" v="262" actId="1038"/>
        <pc:sldMkLst>
          <pc:docMk/>
          <pc:sldMk cId="1611356230" sldId="309"/>
        </pc:sldMkLst>
        <pc:grpChg chg="mod">
          <ac:chgData name="Uros Kuzmanov" userId="2fc56db4-bb5f-4672-85dd-0e49a4dda746" providerId="ADAL" clId="{E8D14584-DAE2-4563-A5EC-34A3A32BDF9C}" dt="2023-02-23T16:42:06.984" v="262" actId="1038"/>
          <ac:grpSpMkLst>
            <pc:docMk/>
            <pc:sldMk cId="1611356230" sldId="309"/>
            <ac:grpSpMk id="201" creationId="{D5EDA25C-592B-5EAE-CCD0-D2BFD9EAF6A5}"/>
          </ac:grpSpMkLst>
        </pc:grpChg>
      </pc:sldChg>
      <pc:sldChg chg="del">
        <pc:chgData name="Uros Kuzmanov" userId="2fc56db4-bb5f-4672-85dd-0e49a4dda746" providerId="ADAL" clId="{E8D14584-DAE2-4563-A5EC-34A3A32BDF9C}" dt="2023-02-23T16:37:37.369" v="210" actId="47"/>
        <pc:sldMkLst>
          <pc:docMk/>
          <pc:sldMk cId="4258025422" sldId="309"/>
        </pc:sldMkLst>
      </pc:sldChg>
      <pc:sldChg chg="del">
        <pc:chgData name="Uros Kuzmanov" userId="2fc56db4-bb5f-4672-85dd-0e49a4dda746" providerId="ADAL" clId="{E8D14584-DAE2-4563-A5EC-34A3A32BDF9C}" dt="2023-02-23T16:37:37.369" v="210" actId="47"/>
        <pc:sldMkLst>
          <pc:docMk/>
          <pc:sldMk cId="2756363425" sldId="310"/>
        </pc:sldMkLst>
      </pc:sldChg>
      <pc:sldChg chg="modSp mod">
        <pc:chgData name="Uros Kuzmanov" userId="2fc56db4-bb5f-4672-85dd-0e49a4dda746" providerId="ADAL" clId="{E8D14584-DAE2-4563-A5EC-34A3A32BDF9C}" dt="2023-02-23T16:42:15.635" v="264" actId="1038"/>
        <pc:sldMkLst>
          <pc:docMk/>
          <pc:sldMk cId="3580942709" sldId="310"/>
        </pc:sldMkLst>
        <pc:grpChg chg="mod">
          <ac:chgData name="Uros Kuzmanov" userId="2fc56db4-bb5f-4672-85dd-0e49a4dda746" providerId="ADAL" clId="{E8D14584-DAE2-4563-A5EC-34A3A32BDF9C}" dt="2023-02-23T16:42:15.635" v="264" actId="1038"/>
          <ac:grpSpMkLst>
            <pc:docMk/>
            <pc:sldMk cId="3580942709" sldId="310"/>
            <ac:grpSpMk id="201" creationId="{D5EDA25C-592B-5EAE-CCD0-D2BFD9EAF6A5}"/>
          </ac:grpSpMkLst>
        </pc:grpChg>
      </pc:sldChg>
      <pc:sldChg chg="modSp mod">
        <pc:chgData name="Uros Kuzmanov" userId="2fc56db4-bb5f-4672-85dd-0e49a4dda746" providerId="ADAL" clId="{E8D14584-DAE2-4563-A5EC-34A3A32BDF9C}" dt="2023-02-23T16:42:25.575" v="266" actId="1038"/>
        <pc:sldMkLst>
          <pc:docMk/>
          <pc:sldMk cId="1118555957" sldId="311"/>
        </pc:sldMkLst>
        <pc:grpChg chg="mod">
          <ac:chgData name="Uros Kuzmanov" userId="2fc56db4-bb5f-4672-85dd-0e49a4dda746" providerId="ADAL" clId="{E8D14584-DAE2-4563-A5EC-34A3A32BDF9C}" dt="2023-02-23T16:42:25.575" v="266" actId="1038"/>
          <ac:grpSpMkLst>
            <pc:docMk/>
            <pc:sldMk cId="1118555957" sldId="311"/>
            <ac:grpSpMk id="201" creationId="{D5EDA25C-592B-5EAE-CCD0-D2BFD9EAF6A5}"/>
          </ac:grpSpMkLst>
        </pc:grpChg>
      </pc:sldChg>
      <pc:sldChg chg="del">
        <pc:chgData name="Uros Kuzmanov" userId="2fc56db4-bb5f-4672-85dd-0e49a4dda746" providerId="ADAL" clId="{E8D14584-DAE2-4563-A5EC-34A3A32BDF9C}" dt="2023-02-23T16:37:37.369" v="210" actId="47"/>
        <pc:sldMkLst>
          <pc:docMk/>
          <pc:sldMk cId="2896960237" sldId="311"/>
        </pc:sldMkLst>
      </pc:sldChg>
      <pc:sldChg chg="del">
        <pc:chgData name="Uros Kuzmanov" userId="2fc56db4-bb5f-4672-85dd-0e49a4dda746" providerId="ADAL" clId="{E8D14584-DAE2-4563-A5EC-34A3A32BDF9C}" dt="2023-02-23T16:37:37.369" v="210" actId="47"/>
        <pc:sldMkLst>
          <pc:docMk/>
          <pc:sldMk cId="279598863" sldId="312"/>
        </pc:sldMkLst>
      </pc:sldChg>
      <pc:sldChg chg="modSp mod">
        <pc:chgData name="Uros Kuzmanov" userId="2fc56db4-bb5f-4672-85dd-0e49a4dda746" providerId="ADAL" clId="{E8D14584-DAE2-4563-A5EC-34A3A32BDF9C}" dt="2023-02-23T16:42:36.375" v="268" actId="1038"/>
        <pc:sldMkLst>
          <pc:docMk/>
          <pc:sldMk cId="4094920383" sldId="312"/>
        </pc:sldMkLst>
        <pc:grpChg chg="mod">
          <ac:chgData name="Uros Kuzmanov" userId="2fc56db4-bb5f-4672-85dd-0e49a4dda746" providerId="ADAL" clId="{E8D14584-DAE2-4563-A5EC-34A3A32BDF9C}" dt="2023-02-23T16:42:36.375" v="268" actId="1038"/>
          <ac:grpSpMkLst>
            <pc:docMk/>
            <pc:sldMk cId="4094920383" sldId="312"/>
            <ac:grpSpMk id="201" creationId="{D5EDA25C-592B-5EAE-CCD0-D2BFD9EAF6A5}"/>
          </ac:grpSpMkLst>
        </pc:grpChg>
      </pc:sldChg>
      <pc:sldChg chg="modSp mod">
        <pc:chgData name="Uros Kuzmanov" userId="2fc56db4-bb5f-4672-85dd-0e49a4dda746" providerId="ADAL" clId="{E8D14584-DAE2-4563-A5EC-34A3A32BDF9C}" dt="2023-02-23T16:42:46.396" v="270" actId="1038"/>
        <pc:sldMkLst>
          <pc:docMk/>
          <pc:sldMk cId="2310863706" sldId="313"/>
        </pc:sldMkLst>
        <pc:grpChg chg="mod">
          <ac:chgData name="Uros Kuzmanov" userId="2fc56db4-bb5f-4672-85dd-0e49a4dda746" providerId="ADAL" clId="{E8D14584-DAE2-4563-A5EC-34A3A32BDF9C}" dt="2023-02-23T16:42:46.396" v="270" actId="1038"/>
          <ac:grpSpMkLst>
            <pc:docMk/>
            <pc:sldMk cId="2310863706" sldId="313"/>
            <ac:grpSpMk id="201" creationId="{D5EDA25C-592B-5EAE-CCD0-D2BFD9EAF6A5}"/>
          </ac:grpSpMkLst>
        </pc:grpChg>
      </pc:sldChg>
      <pc:sldChg chg="del">
        <pc:chgData name="Uros Kuzmanov" userId="2fc56db4-bb5f-4672-85dd-0e49a4dda746" providerId="ADAL" clId="{E8D14584-DAE2-4563-A5EC-34A3A32BDF9C}" dt="2023-02-23T16:37:37.369" v="210" actId="47"/>
        <pc:sldMkLst>
          <pc:docMk/>
          <pc:sldMk cId="4077196394" sldId="313"/>
        </pc:sldMkLst>
      </pc:sldChg>
      <pc:sldChg chg="del">
        <pc:chgData name="Uros Kuzmanov" userId="2fc56db4-bb5f-4672-85dd-0e49a4dda746" providerId="ADAL" clId="{E8D14584-DAE2-4563-A5EC-34A3A32BDF9C}" dt="2023-02-23T16:37:37.369" v="210" actId="47"/>
        <pc:sldMkLst>
          <pc:docMk/>
          <pc:sldMk cId="1545939825" sldId="314"/>
        </pc:sldMkLst>
      </pc:sldChg>
      <pc:sldChg chg="modSp mod">
        <pc:chgData name="Uros Kuzmanov" userId="2fc56db4-bb5f-4672-85dd-0e49a4dda746" providerId="ADAL" clId="{E8D14584-DAE2-4563-A5EC-34A3A32BDF9C}" dt="2023-02-23T16:42:54.548" v="272" actId="1038"/>
        <pc:sldMkLst>
          <pc:docMk/>
          <pc:sldMk cId="3439695947" sldId="314"/>
        </pc:sldMkLst>
        <pc:grpChg chg="mod">
          <ac:chgData name="Uros Kuzmanov" userId="2fc56db4-bb5f-4672-85dd-0e49a4dda746" providerId="ADAL" clId="{E8D14584-DAE2-4563-A5EC-34A3A32BDF9C}" dt="2023-02-23T16:42:54.548" v="272" actId="1038"/>
          <ac:grpSpMkLst>
            <pc:docMk/>
            <pc:sldMk cId="3439695947" sldId="314"/>
            <ac:grpSpMk id="201" creationId="{D5EDA25C-592B-5EAE-CCD0-D2BFD9EAF6A5}"/>
          </ac:grpSpMkLst>
        </pc:grpChg>
      </pc:sldChg>
      <pc:sldChg chg="del">
        <pc:chgData name="Uros Kuzmanov" userId="2fc56db4-bb5f-4672-85dd-0e49a4dda746" providerId="ADAL" clId="{E8D14584-DAE2-4563-A5EC-34A3A32BDF9C}" dt="2023-02-23T16:37:37.369" v="210" actId="47"/>
        <pc:sldMkLst>
          <pc:docMk/>
          <pc:sldMk cId="1054152434" sldId="315"/>
        </pc:sldMkLst>
      </pc:sldChg>
      <pc:sldChg chg="modSp mod">
        <pc:chgData name="Uros Kuzmanov" userId="2fc56db4-bb5f-4672-85dd-0e49a4dda746" providerId="ADAL" clId="{E8D14584-DAE2-4563-A5EC-34A3A32BDF9C}" dt="2023-02-23T16:43:03.169" v="274" actId="1038"/>
        <pc:sldMkLst>
          <pc:docMk/>
          <pc:sldMk cId="1676502747" sldId="315"/>
        </pc:sldMkLst>
        <pc:grpChg chg="mod">
          <ac:chgData name="Uros Kuzmanov" userId="2fc56db4-bb5f-4672-85dd-0e49a4dda746" providerId="ADAL" clId="{E8D14584-DAE2-4563-A5EC-34A3A32BDF9C}" dt="2023-02-23T16:43:03.169" v="274" actId="1038"/>
          <ac:grpSpMkLst>
            <pc:docMk/>
            <pc:sldMk cId="1676502747" sldId="315"/>
            <ac:grpSpMk id="201" creationId="{D5EDA25C-592B-5EAE-CCD0-D2BFD9EAF6A5}"/>
          </ac:grpSpMkLst>
        </pc:grpChg>
      </pc:sldChg>
      <pc:sldChg chg="modSp mod">
        <pc:chgData name="Uros Kuzmanov" userId="2fc56db4-bb5f-4672-85dd-0e49a4dda746" providerId="ADAL" clId="{E8D14584-DAE2-4563-A5EC-34A3A32BDF9C}" dt="2023-02-23T16:43:14.426" v="276" actId="1038"/>
        <pc:sldMkLst>
          <pc:docMk/>
          <pc:sldMk cId="1052920921" sldId="316"/>
        </pc:sldMkLst>
        <pc:grpChg chg="mod">
          <ac:chgData name="Uros Kuzmanov" userId="2fc56db4-bb5f-4672-85dd-0e49a4dda746" providerId="ADAL" clId="{E8D14584-DAE2-4563-A5EC-34A3A32BDF9C}" dt="2023-02-23T16:43:14.426" v="276" actId="1038"/>
          <ac:grpSpMkLst>
            <pc:docMk/>
            <pc:sldMk cId="1052920921" sldId="316"/>
            <ac:grpSpMk id="201" creationId="{D5EDA25C-592B-5EAE-CCD0-D2BFD9EAF6A5}"/>
          </ac:grpSpMkLst>
        </pc:grpChg>
      </pc:sldChg>
      <pc:sldChg chg="del">
        <pc:chgData name="Uros Kuzmanov" userId="2fc56db4-bb5f-4672-85dd-0e49a4dda746" providerId="ADAL" clId="{E8D14584-DAE2-4563-A5EC-34A3A32BDF9C}" dt="2023-02-23T16:37:37.369" v="210" actId="47"/>
        <pc:sldMkLst>
          <pc:docMk/>
          <pc:sldMk cId="2118671060" sldId="316"/>
        </pc:sldMkLst>
      </pc:sldChg>
      <pc:sldChg chg="del">
        <pc:chgData name="Uros Kuzmanov" userId="2fc56db4-bb5f-4672-85dd-0e49a4dda746" providerId="ADAL" clId="{E8D14584-DAE2-4563-A5EC-34A3A32BDF9C}" dt="2023-02-23T16:37:37.369" v="210" actId="47"/>
        <pc:sldMkLst>
          <pc:docMk/>
          <pc:sldMk cId="1101505234" sldId="317"/>
        </pc:sldMkLst>
      </pc:sldChg>
      <pc:sldChg chg="modSp mod">
        <pc:chgData name="Uros Kuzmanov" userId="2fc56db4-bb5f-4672-85dd-0e49a4dda746" providerId="ADAL" clId="{E8D14584-DAE2-4563-A5EC-34A3A32BDF9C}" dt="2023-02-23T16:43:25.156" v="278" actId="1038"/>
        <pc:sldMkLst>
          <pc:docMk/>
          <pc:sldMk cId="1104139779" sldId="317"/>
        </pc:sldMkLst>
        <pc:grpChg chg="mod">
          <ac:chgData name="Uros Kuzmanov" userId="2fc56db4-bb5f-4672-85dd-0e49a4dda746" providerId="ADAL" clId="{E8D14584-DAE2-4563-A5EC-34A3A32BDF9C}" dt="2023-02-23T16:43:25.156" v="278" actId="1038"/>
          <ac:grpSpMkLst>
            <pc:docMk/>
            <pc:sldMk cId="1104139779" sldId="317"/>
            <ac:grpSpMk id="201" creationId="{D5EDA25C-592B-5EAE-CCD0-D2BFD9EAF6A5}"/>
          </ac:grpSpMkLst>
        </pc:grpChg>
      </pc:sldChg>
      <pc:sldChg chg="del">
        <pc:chgData name="Uros Kuzmanov" userId="2fc56db4-bb5f-4672-85dd-0e49a4dda746" providerId="ADAL" clId="{E8D14584-DAE2-4563-A5EC-34A3A32BDF9C}" dt="2023-02-23T16:37:37.369" v="210" actId="47"/>
        <pc:sldMkLst>
          <pc:docMk/>
          <pc:sldMk cId="2884130272" sldId="318"/>
        </pc:sldMkLst>
      </pc:sldChg>
      <pc:sldChg chg="modSp mod">
        <pc:chgData name="Uros Kuzmanov" userId="2fc56db4-bb5f-4672-85dd-0e49a4dda746" providerId="ADAL" clId="{E8D14584-DAE2-4563-A5EC-34A3A32BDF9C}" dt="2023-02-23T16:43:36.131" v="282" actId="1037"/>
        <pc:sldMkLst>
          <pc:docMk/>
          <pc:sldMk cId="3701969987" sldId="318"/>
        </pc:sldMkLst>
        <pc:grpChg chg="mod">
          <ac:chgData name="Uros Kuzmanov" userId="2fc56db4-bb5f-4672-85dd-0e49a4dda746" providerId="ADAL" clId="{E8D14584-DAE2-4563-A5EC-34A3A32BDF9C}" dt="2023-02-23T16:43:36.131" v="282" actId="1037"/>
          <ac:grpSpMkLst>
            <pc:docMk/>
            <pc:sldMk cId="3701969987" sldId="318"/>
            <ac:grpSpMk id="201" creationId="{D5EDA25C-592B-5EAE-CCD0-D2BFD9EAF6A5}"/>
          </ac:grpSpMkLst>
        </pc:grpChg>
      </pc:sldChg>
      <pc:sldChg chg="modSp mod">
        <pc:chgData name="Uros Kuzmanov" userId="2fc56db4-bb5f-4672-85dd-0e49a4dda746" providerId="ADAL" clId="{E8D14584-DAE2-4563-A5EC-34A3A32BDF9C}" dt="2023-02-23T16:43:50.904" v="284" actId="1038"/>
        <pc:sldMkLst>
          <pc:docMk/>
          <pc:sldMk cId="898627283" sldId="319"/>
        </pc:sldMkLst>
        <pc:grpChg chg="mod">
          <ac:chgData name="Uros Kuzmanov" userId="2fc56db4-bb5f-4672-85dd-0e49a4dda746" providerId="ADAL" clId="{E8D14584-DAE2-4563-A5EC-34A3A32BDF9C}" dt="2023-02-23T16:43:50.904" v="284" actId="1038"/>
          <ac:grpSpMkLst>
            <pc:docMk/>
            <pc:sldMk cId="898627283" sldId="319"/>
            <ac:grpSpMk id="201" creationId="{D5EDA25C-592B-5EAE-CCD0-D2BFD9EAF6A5}"/>
          </ac:grpSpMkLst>
        </pc:grpChg>
      </pc:sldChg>
      <pc:sldChg chg="del">
        <pc:chgData name="Uros Kuzmanov" userId="2fc56db4-bb5f-4672-85dd-0e49a4dda746" providerId="ADAL" clId="{E8D14584-DAE2-4563-A5EC-34A3A32BDF9C}" dt="2023-02-23T16:37:37.369" v="210" actId="47"/>
        <pc:sldMkLst>
          <pc:docMk/>
          <pc:sldMk cId="1437798482" sldId="319"/>
        </pc:sldMkLst>
      </pc:sldChg>
      <pc:sldChg chg="del">
        <pc:chgData name="Uros Kuzmanov" userId="2fc56db4-bb5f-4672-85dd-0e49a4dda746" providerId="ADAL" clId="{E8D14584-DAE2-4563-A5EC-34A3A32BDF9C}" dt="2023-02-23T16:37:37.369" v="210" actId="47"/>
        <pc:sldMkLst>
          <pc:docMk/>
          <pc:sldMk cId="2071952053" sldId="320"/>
        </pc:sldMkLst>
      </pc:sldChg>
      <pc:sldChg chg="modSp mod">
        <pc:chgData name="Uros Kuzmanov" userId="2fc56db4-bb5f-4672-85dd-0e49a4dda746" providerId="ADAL" clId="{E8D14584-DAE2-4563-A5EC-34A3A32BDF9C}" dt="2023-02-23T16:44:01.532" v="286" actId="1038"/>
        <pc:sldMkLst>
          <pc:docMk/>
          <pc:sldMk cId="3158624044" sldId="320"/>
        </pc:sldMkLst>
        <pc:grpChg chg="mod">
          <ac:chgData name="Uros Kuzmanov" userId="2fc56db4-bb5f-4672-85dd-0e49a4dda746" providerId="ADAL" clId="{E8D14584-DAE2-4563-A5EC-34A3A32BDF9C}" dt="2023-02-23T16:44:01.532" v="286" actId="1038"/>
          <ac:grpSpMkLst>
            <pc:docMk/>
            <pc:sldMk cId="3158624044" sldId="320"/>
            <ac:grpSpMk id="201" creationId="{D5EDA25C-592B-5EAE-CCD0-D2BFD9EAF6A5}"/>
          </ac:grpSpMkLst>
        </pc:grpChg>
      </pc:sldChg>
      <pc:sldChg chg="del">
        <pc:chgData name="Uros Kuzmanov" userId="2fc56db4-bb5f-4672-85dd-0e49a4dda746" providerId="ADAL" clId="{E8D14584-DAE2-4563-A5EC-34A3A32BDF9C}" dt="2023-02-23T16:37:37.369" v="210" actId="47"/>
        <pc:sldMkLst>
          <pc:docMk/>
          <pc:sldMk cId="3393275879" sldId="321"/>
        </pc:sldMkLst>
      </pc:sldChg>
      <pc:sldChg chg="modSp mod">
        <pc:chgData name="Uros Kuzmanov" userId="2fc56db4-bb5f-4672-85dd-0e49a4dda746" providerId="ADAL" clId="{E8D14584-DAE2-4563-A5EC-34A3A32BDF9C}" dt="2023-02-23T16:44:08.741" v="288" actId="1038"/>
        <pc:sldMkLst>
          <pc:docMk/>
          <pc:sldMk cId="3938580834" sldId="321"/>
        </pc:sldMkLst>
        <pc:grpChg chg="mod">
          <ac:chgData name="Uros Kuzmanov" userId="2fc56db4-bb5f-4672-85dd-0e49a4dda746" providerId="ADAL" clId="{E8D14584-DAE2-4563-A5EC-34A3A32BDF9C}" dt="2023-02-23T16:44:08.741" v="288" actId="1038"/>
          <ac:grpSpMkLst>
            <pc:docMk/>
            <pc:sldMk cId="3938580834" sldId="321"/>
            <ac:grpSpMk id="201" creationId="{D5EDA25C-592B-5EAE-CCD0-D2BFD9EAF6A5}"/>
          </ac:grpSpMkLst>
        </pc:grpChg>
      </pc:sldChg>
      <pc:sldChg chg="del">
        <pc:chgData name="Uros Kuzmanov" userId="2fc56db4-bb5f-4672-85dd-0e49a4dda746" providerId="ADAL" clId="{E8D14584-DAE2-4563-A5EC-34A3A32BDF9C}" dt="2023-02-23T16:37:37.369" v="210" actId="47"/>
        <pc:sldMkLst>
          <pc:docMk/>
          <pc:sldMk cId="561194333" sldId="322"/>
        </pc:sldMkLst>
      </pc:sldChg>
      <pc:sldChg chg="modSp mod">
        <pc:chgData name="Uros Kuzmanov" userId="2fc56db4-bb5f-4672-85dd-0e49a4dda746" providerId="ADAL" clId="{E8D14584-DAE2-4563-A5EC-34A3A32BDF9C}" dt="2023-02-23T16:44:18.914" v="290" actId="1038"/>
        <pc:sldMkLst>
          <pc:docMk/>
          <pc:sldMk cId="1067009166" sldId="322"/>
        </pc:sldMkLst>
        <pc:grpChg chg="mod">
          <ac:chgData name="Uros Kuzmanov" userId="2fc56db4-bb5f-4672-85dd-0e49a4dda746" providerId="ADAL" clId="{E8D14584-DAE2-4563-A5EC-34A3A32BDF9C}" dt="2023-02-23T16:44:18.914" v="290" actId="1038"/>
          <ac:grpSpMkLst>
            <pc:docMk/>
            <pc:sldMk cId="1067009166" sldId="322"/>
            <ac:grpSpMk id="201" creationId="{D5EDA25C-592B-5EAE-CCD0-D2BFD9EAF6A5}"/>
          </ac:grpSpMkLst>
        </pc:grpChg>
      </pc:sldChg>
      <pc:sldChg chg="del">
        <pc:chgData name="Uros Kuzmanov" userId="2fc56db4-bb5f-4672-85dd-0e49a4dda746" providerId="ADAL" clId="{E8D14584-DAE2-4563-A5EC-34A3A32BDF9C}" dt="2023-02-23T16:37:37.369" v="210" actId="47"/>
        <pc:sldMkLst>
          <pc:docMk/>
          <pc:sldMk cId="3483726386" sldId="323"/>
        </pc:sldMkLst>
      </pc:sldChg>
      <pc:sldChg chg="del">
        <pc:chgData name="Uros Kuzmanov" userId="2fc56db4-bb5f-4672-85dd-0e49a4dda746" providerId="ADAL" clId="{E8D14584-DAE2-4563-A5EC-34A3A32BDF9C}" dt="2023-02-23T16:37:37.369" v="210" actId="47"/>
        <pc:sldMkLst>
          <pc:docMk/>
          <pc:sldMk cId="3333332135" sldId="324"/>
        </pc:sldMkLst>
      </pc:sldChg>
      <pc:sldChg chg="del">
        <pc:chgData name="Uros Kuzmanov" userId="2fc56db4-bb5f-4672-85dd-0e49a4dda746" providerId="ADAL" clId="{E8D14584-DAE2-4563-A5EC-34A3A32BDF9C}" dt="2023-02-23T16:37:37.369" v="210" actId="47"/>
        <pc:sldMkLst>
          <pc:docMk/>
          <pc:sldMk cId="994765271" sldId="325"/>
        </pc:sldMkLst>
      </pc:sldChg>
      <pc:sldChg chg="del">
        <pc:chgData name="Uros Kuzmanov" userId="2fc56db4-bb5f-4672-85dd-0e49a4dda746" providerId="ADAL" clId="{E8D14584-DAE2-4563-A5EC-34A3A32BDF9C}" dt="2023-02-23T16:37:37.369" v="210" actId="47"/>
        <pc:sldMkLst>
          <pc:docMk/>
          <pc:sldMk cId="610490503" sldId="326"/>
        </pc:sldMkLst>
      </pc:sldChg>
      <pc:sldChg chg="del">
        <pc:chgData name="Uros Kuzmanov" userId="2fc56db4-bb5f-4672-85dd-0e49a4dda746" providerId="ADAL" clId="{E8D14584-DAE2-4563-A5EC-34A3A32BDF9C}" dt="2023-02-23T16:37:37.369" v="210" actId="47"/>
        <pc:sldMkLst>
          <pc:docMk/>
          <pc:sldMk cId="3349420616" sldId="327"/>
        </pc:sldMkLst>
      </pc:sldChg>
      <pc:sldChg chg="del">
        <pc:chgData name="Uros Kuzmanov" userId="2fc56db4-bb5f-4672-85dd-0e49a4dda746" providerId="ADAL" clId="{E8D14584-DAE2-4563-A5EC-34A3A32BDF9C}" dt="2023-02-23T16:37:37.369" v="210" actId="47"/>
        <pc:sldMkLst>
          <pc:docMk/>
          <pc:sldMk cId="557706775" sldId="328"/>
        </pc:sldMkLst>
      </pc:sldChg>
      <pc:sldChg chg="del">
        <pc:chgData name="Uros Kuzmanov" userId="2fc56db4-bb5f-4672-85dd-0e49a4dda746" providerId="ADAL" clId="{E8D14584-DAE2-4563-A5EC-34A3A32BDF9C}" dt="2023-02-23T16:37:37.369" v="210" actId="47"/>
        <pc:sldMkLst>
          <pc:docMk/>
          <pc:sldMk cId="2017445777" sldId="329"/>
        </pc:sldMkLst>
      </pc:sldChg>
      <pc:sldChg chg="del">
        <pc:chgData name="Uros Kuzmanov" userId="2fc56db4-bb5f-4672-85dd-0e49a4dda746" providerId="ADAL" clId="{E8D14584-DAE2-4563-A5EC-34A3A32BDF9C}" dt="2023-02-23T16:37:37.369" v="210" actId="47"/>
        <pc:sldMkLst>
          <pc:docMk/>
          <pc:sldMk cId="3739164434" sldId="330"/>
        </pc:sldMkLst>
      </pc:sldChg>
      <pc:sldChg chg="del">
        <pc:chgData name="Uros Kuzmanov" userId="2fc56db4-bb5f-4672-85dd-0e49a4dda746" providerId="ADAL" clId="{E8D14584-DAE2-4563-A5EC-34A3A32BDF9C}" dt="2023-02-23T16:37:37.369" v="210" actId="47"/>
        <pc:sldMkLst>
          <pc:docMk/>
          <pc:sldMk cId="164642130" sldId="331"/>
        </pc:sldMkLst>
      </pc:sldChg>
      <pc:sldChg chg="del">
        <pc:chgData name="Uros Kuzmanov" userId="2fc56db4-bb5f-4672-85dd-0e49a4dda746" providerId="ADAL" clId="{E8D14584-DAE2-4563-A5EC-34A3A32BDF9C}" dt="2023-02-23T16:37:37.369" v="210" actId="47"/>
        <pc:sldMkLst>
          <pc:docMk/>
          <pc:sldMk cId="1270702454" sldId="332"/>
        </pc:sldMkLst>
      </pc:sldChg>
      <pc:sldChg chg="del">
        <pc:chgData name="Uros Kuzmanov" userId="2fc56db4-bb5f-4672-85dd-0e49a4dda746" providerId="ADAL" clId="{E8D14584-DAE2-4563-A5EC-34A3A32BDF9C}" dt="2023-02-23T16:37:37.369" v="210" actId="47"/>
        <pc:sldMkLst>
          <pc:docMk/>
          <pc:sldMk cId="3096770045" sldId="333"/>
        </pc:sldMkLst>
      </pc:sldChg>
      <pc:sldChg chg="del">
        <pc:chgData name="Uros Kuzmanov" userId="2fc56db4-bb5f-4672-85dd-0e49a4dda746" providerId="ADAL" clId="{E8D14584-DAE2-4563-A5EC-34A3A32BDF9C}" dt="2023-02-23T16:37:37.369" v="210" actId="47"/>
        <pc:sldMkLst>
          <pc:docMk/>
          <pc:sldMk cId="992947817" sldId="334"/>
        </pc:sldMkLst>
      </pc:sldChg>
      <pc:sldChg chg="del">
        <pc:chgData name="Uros Kuzmanov" userId="2fc56db4-bb5f-4672-85dd-0e49a4dda746" providerId="ADAL" clId="{E8D14584-DAE2-4563-A5EC-34A3A32BDF9C}" dt="2023-02-23T16:37:37.369" v="210" actId="47"/>
        <pc:sldMkLst>
          <pc:docMk/>
          <pc:sldMk cId="3603849887" sldId="335"/>
        </pc:sldMkLst>
      </pc:sldChg>
      <pc:sldChg chg="del">
        <pc:chgData name="Uros Kuzmanov" userId="2fc56db4-bb5f-4672-85dd-0e49a4dda746" providerId="ADAL" clId="{E8D14584-DAE2-4563-A5EC-34A3A32BDF9C}" dt="2023-02-23T16:37:37.369" v="210" actId="47"/>
        <pc:sldMkLst>
          <pc:docMk/>
          <pc:sldMk cId="193356234" sldId="336"/>
        </pc:sldMkLst>
      </pc:sldChg>
      <pc:sldChg chg="del">
        <pc:chgData name="Uros Kuzmanov" userId="2fc56db4-bb5f-4672-85dd-0e49a4dda746" providerId="ADAL" clId="{E8D14584-DAE2-4563-A5EC-34A3A32BDF9C}" dt="2023-02-23T16:37:37.369" v="210" actId="47"/>
        <pc:sldMkLst>
          <pc:docMk/>
          <pc:sldMk cId="154991269" sldId="337"/>
        </pc:sldMkLst>
      </pc:sldChg>
      <pc:sldChg chg="del">
        <pc:chgData name="Uros Kuzmanov" userId="2fc56db4-bb5f-4672-85dd-0e49a4dda746" providerId="ADAL" clId="{E8D14584-DAE2-4563-A5EC-34A3A32BDF9C}" dt="2023-02-23T16:37:37.369" v="210" actId="47"/>
        <pc:sldMkLst>
          <pc:docMk/>
          <pc:sldMk cId="94966056" sldId="338"/>
        </pc:sldMkLst>
      </pc:sldChg>
      <pc:sldChg chg="del">
        <pc:chgData name="Uros Kuzmanov" userId="2fc56db4-bb5f-4672-85dd-0e49a4dda746" providerId="ADAL" clId="{E8D14584-DAE2-4563-A5EC-34A3A32BDF9C}" dt="2023-02-23T16:37:37.369" v="210" actId="47"/>
        <pc:sldMkLst>
          <pc:docMk/>
          <pc:sldMk cId="3115549966" sldId="339"/>
        </pc:sldMkLst>
      </pc:sldChg>
      <pc:sldChg chg="del">
        <pc:chgData name="Uros Kuzmanov" userId="2fc56db4-bb5f-4672-85dd-0e49a4dda746" providerId="ADAL" clId="{E8D14584-DAE2-4563-A5EC-34A3A32BDF9C}" dt="2023-02-23T16:37:37.369" v="210" actId="47"/>
        <pc:sldMkLst>
          <pc:docMk/>
          <pc:sldMk cId="2157329075" sldId="340"/>
        </pc:sldMkLst>
      </pc:sldChg>
      <pc:sldChg chg="del">
        <pc:chgData name="Uros Kuzmanov" userId="2fc56db4-bb5f-4672-85dd-0e49a4dda746" providerId="ADAL" clId="{E8D14584-DAE2-4563-A5EC-34A3A32BDF9C}" dt="2023-02-23T16:37:37.369" v="210" actId="47"/>
        <pc:sldMkLst>
          <pc:docMk/>
          <pc:sldMk cId="3633701146" sldId="341"/>
        </pc:sldMkLst>
      </pc:sldChg>
      <pc:sldChg chg="del">
        <pc:chgData name="Uros Kuzmanov" userId="2fc56db4-bb5f-4672-85dd-0e49a4dda746" providerId="ADAL" clId="{E8D14584-DAE2-4563-A5EC-34A3A32BDF9C}" dt="2023-02-23T16:37:37.369" v="210" actId="47"/>
        <pc:sldMkLst>
          <pc:docMk/>
          <pc:sldMk cId="1640557549" sldId="342"/>
        </pc:sldMkLst>
      </pc:sldChg>
    </pc:docChg>
  </pc:docChgLst>
</pc:chgInfo>
</file>

<file path=ppt/media/image1.jpe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D488B4-538D-44B8-8258-7D512477B5AF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BC627D-D439-4A97-927C-B11B0CA6B1E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707151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DA235E-0AC6-42B3-A824-2A7115398D9E}" type="slidenum">
              <a:rPr kumimoji="0" lang="en-C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C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314174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DA235E-0AC6-42B3-A824-2A7115398D9E}" type="slidenum">
              <a:rPr kumimoji="0" lang="en-C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C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4371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DA235E-0AC6-42B3-A824-2A7115398D9E}" type="slidenum">
              <a:rPr kumimoji="0" lang="en-C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C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508202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DA235E-0AC6-42B3-A824-2A7115398D9E}" type="slidenum">
              <a:rPr kumimoji="0" lang="en-C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C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227963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DA235E-0AC6-42B3-A824-2A7115398D9E}" type="slidenum">
              <a:rPr kumimoji="0" lang="en-C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C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8061112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DA235E-0AC6-42B3-A824-2A7115398D9E}" type="slidenum">
              <a:rPr kumimoji="0" lang="en-C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C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438265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DA235E-0AC6-42B3-A824-2A7115398D9E}" type="slidenum">
              <a:rPr kumimoji="0" lang="en-C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C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571627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DA235E-0AC6-42B3-A824-2A7115398D9E}" type="slidenum">
              <a:rPr kumimoji="0" lang="en-C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C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737152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DA235E-0AC6-42B3-A824-2A7115398D9E}" type="slidenum">
              <a:rPr kumimoji="0" lang="en-C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C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452836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DA235E-0AC6-42B3-A824-2A7115398D9E}" type="slidenum">
              <a:rPr kumimoji="0" lang="en-C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C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2004652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DA235E-0AC6-42B3-A824-2A7115398D9E}" type="slidenum">
              <a:rPr kumimoji="0" lang="en-C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C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465140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DA235E-0AC6-42B3-A824-2A7115398D9E}" type="slidenum">
              <a:rPr kumimoji="0" lang="en-C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C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8538383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DA235E-0AC6-42B3-A824-2A7115398D9E}" type="slidenum">
              <a:rPr kumimoji="0" lang="en-C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C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7594053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DA235E-0AC6-42B3-A824-2A7115398D9E}" type="slidenum">
              <a:rPr kumimoji="0" lang="en-C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C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7535511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DA235E-0AC6-42B3-A824-2A7115398D9E}" type="slidenum">
              <a:rPr kumimoji="0" lang="en-C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C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1718660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DA235E-0AC6-42B3-A824-2A7115398D9E}" type="slidenum">
              <a:rPr kumimoji="0" lang="en-C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C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6765998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DA235E-0AC6-42B3-A824-2A7115398D9E}" type="slidenum">
              <a:rPr kumimoji="0" lang="en-C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C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1818118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DA235E-0AC6-42B3-A824-2A7115398D9E}" type="slidenum">
              <a:rPr kumimoji="0" lang="en-C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C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2179823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DA235E-0AC6-42B3-A824-2A7115398D9E}" type="slidenum">
              <a:rPr kumimoji="0" lang="en-C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C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4268251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DA235E-0AC6-42B3-A824-2A7115398D9E}" type="slidenum">
              <a:rPr kumimoji="0" lang="en-C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C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5016374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DA235E-0AC6-42B3-A824-2A7115398D9E}" type="slidenum">
              <a:rPr kumimoji="0" lang="en-C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C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3107207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DA235E-0AC6-42B3-A824-2A7115398D9E}" type="slidenum">
              <a:rPr kumimoji="0" lang="en-C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C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949264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DA235E-0AC6-42B3-A824-2A7115398D9E}" type="slidenum">
              <a:rPr kumimoji="0" lang="en-C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C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7780944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DA235E-0AC6-42B3-A824-2A7115398D9E}" type="slidenum">
              <a:rPr kumimoji="0" lang="en-C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C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0811857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DA235E-0AC6-42B3-A824-2A7115398D9E}" type="slidenum">
              <a:rPr kumimoji="0" lang="en-C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C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8187601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DA235E-0AC6-42B3-A824-2A7115398D9E}" type="slidenum">
              <a:rPr kumimoji="0" lang="en-C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C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0057553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DA235E-0AC6-42B3-A824-2A7115398D9E}" type="slidenum">
              <a:rPr kumimoji="0" lang="en-C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C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6691288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DA235E-0AC6-42B3-A824-2A7115398D9E}" type="slidenum">
              <a:rPr kumimoji="0" lang="en-C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C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6551474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DA235E-0AC6-42B3-A824-2A7115398D9E}" type="slidenum">
              <a:rPr kumimoji="0" lang="en-C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C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6405890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DA235E-0AC6-42B3-A824-2A7115398D9E}" type="slidenum">
              <a:rPr kumimoji="0" lang="en-C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C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2289048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DA235E-0AC6-42B3-A824-2A7115398D9E}" type="slidenum">
              <a:rPr kumimoji="0" lang="en-C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C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298963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DA235E-0AC6-42B3-A824-2A7115398D9E}" type="slidenum">
              <a:rPr kumimoji="0" lang="en-C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lang="en-C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452084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DA235E-0AC6-42B3-A824-2A7115398D9E}" type="slidenum">
              <a:rPr kumimoji="0" lang="en-C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en-C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941249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DA235E-0AC6-42B3-A824-2A7115398D9E}" type="slidenum">
              <a:rPr kumimoji="0" lang="en-C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C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689829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DA235E-0AC6-42B3-A824-2A7115398D9E}" type="slidenum">
              <a:rPr kumimoji="0" lang="en-C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40</a:t>
            </a:fld>
            <a:endParaRPr kumimoji="0" lang="en-C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322861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DA235E-0AC6-42B3-A824-2A7115398D9E}" type="slidenum">
              <a:rPr kumimoji="0" lang="en-C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C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989728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DA235E-0AC6-42B3-A824-2A7115398D9E}" type="slidenum">
              <a:rPr kumimoji="0" lang="en-C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C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508579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DA235E-0AC6-42B3-A824-2A7115398D9E}" type="slidenum">
              <a:rPr kumimoji="0" lang="en-C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C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886304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DA235E-0AC6-42B3-A824-2A7115398D9E}" type="slidenum">
              <a:rPr kumimoji="0" lang="en-C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C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88122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DA235E-0AC6-42B3-A824-2A7115398D9E}" type="slidenum">
              <a:rPr kumimoji="0" lang="en-C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C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339056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300C9-EB81-3E37-1CAA-77D3158DBD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437AD4-955C-F1E8-1E30-B7DC7FD28B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DAC4FD-0C5B-427F-EF82-9A23F1C205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91CC04-A197-E08B-1EF3-5CF5CD9AE8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A64ACA-D12E-ACF9-6FD1-2E8200A53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211427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D4060-E144-90EA-1D17-EAD620D36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62D268-DA8B-C219-3393-04E8AF8993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E43E24-F6D0-68C6-DA82-A4CB2BFE2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23EF64-B270-838A-8484-EF7D28C16E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0965BC-0EAE-1472-F465-C700967E9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23248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27FCA38-7DB2-3D48-8EA3-DE11D7D490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8C7A30-BB91-49ED-D961-733B2C542F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B662DC-7E8E-E5F8-4847-59FDD8CB50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415D40-3E17-C601-2ABC-0FF165B87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F5302D-AF8E-0A76-4F8C-777CF71904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515755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8493D-095D-4EF4-873C-5CA5CC6DC720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94D74-40AE-496D-BD9F-7A3758926B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940584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8493D-095D-4EF4-873C-5CA5CC6DC720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94D74-40AE-496D-BD9F-7A3758926B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654593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8493D-095D-4EF4-873C-5CA5CC6DC720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94D74-40AE-496D-BD9F-7A3758926B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365283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8493D-095D-4EF4-873C-5CA5CC6DC720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94D74-40AE-496D-BD9F-7A3758926B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483471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8493D-095D-4EF4-873C-5CA5CC6DC720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94D74-40AE-496D-BD9F-7A3758926B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778645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8493D-095D-4EF4-873C-5CA5CC6DC720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94D74-40AE-496D-BD9F-7A3758926B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6191239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8493D-095D-4EF4-873C-5CA5CC6DC720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94D74-40AE-496D-BD9F-7A3758926B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18566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8493D-095D-4EF4-873C-5CA5CC6DC720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94D74-40AE-496D-BD9F-7A3758926B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619740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0536A-D2C0-9003-3C0B-5B85741B7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63A000-288D-0E58-35C1-7DA802D2CB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CBA03A-5915-4711-0456-EED4470A6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123BB6-4494-51D2-0332-F07304FDF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79B6B5-ABCA-FB52-84E6-5C7F668D0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0123262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1268493D-095D-4EF4-873C-5CA5CC6DC720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ED494D74-40AE-496D-BD9F-7A3758926B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7372232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8493D-095D-4EF4-873C-5CA5CC6DC720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94D74-40AE-496D-BD9F-7A3758926B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808720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8493D-095D-4EF4-873C-5CA5CC6DC720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94D74-40AE-496D-BD9F-7A3758926B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630015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8493D-095D-4EF4-873C-5CA5CC6DC720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94D74-40AE-496D-BD9F-7A3758926B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6776371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8493D-095D-4EF4-873C-5CA5CC6DC720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94D74-40AE-496D-BD9F-7A3758926B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2288964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8493D-095D-4EF4-873C-5CA5CC6DC720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94D74-40AE-496D-BD9F-7A3758926B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7090198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8493D-095D-4EF4-873C-5CA5CC6DC720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94D74-40AE-496D-BD9F-7A3758926B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874340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8493D-095D-4EF4-873C-5CA5CC6DC720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94D74-40AE-496D-BD9F-7A3758926B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168343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8493D-095D-4EF4-873C-5CA5CC6DC720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94D74-40AE-496D-BD9F-7A3758926B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358458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2012C7-3ADD-8DFF-248D-E960A17FBC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5CFA68-D27E-62B5-7DFA-E89A78FA2A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FFD034-03E5-F5EB-16F4-5370686E8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AAA38D-47C8-8985-986C-3F63A0131D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800275-D8D9-D81F-AF28-7F5545C8D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398569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71FF7-72CE-53A5-5B30-3D64E1622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9420A9-6E51-2758-78B3-E9FAE071E5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1CFF16-6015-DCB2-7D31-40DD7E4CF2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DAD993-0990-4296-9223-45C83EE5B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0FACDB-6296-A177-A76F-8D5E40752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DB3641-71AA-204D-2D62-76B8752C3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661173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CCDEB-C91B-7766-690A-E28D8F429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5EE67A-C79E-926C-32D6-FD049D268C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40D80B-AA25-993E-C454-9594B2E688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85E946-2F3C-CEB6-93AB-4736121F2E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D691AE-98EA-2E3D-0706-39AFB29AD7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CDAD369-5C88-78C8-215A-3184B7B99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F2882F6-6751-1ABA-6020-A09545545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B00B89C-1D43-8C58-8F08-EB259C284D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7546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756E2-2AB8-5DE4-E1D1-25A8839D5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51729E-04D1-C857-39B9-CC6403D1E2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11FB288-53A2-60B3-1A6D-ED4AF4E46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62648E-C9F9-F201-CF20-C6B394F9E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92904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58DCE2A-8BA2-04D9-FD91-5D683A5CE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7A2035-52E4-BBFF-E98C-E304DB7034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A0244B-6A2D-949E-445F-CBE685E1B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337436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6C8CB4-5198-AE38-0FE8-390D0F907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D0E3BE-07DD-CA22-90BD-86C0085AE1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202BD6-FD66-64DA-5C1A-67AE257BA5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01AE34-1DC5-46A7-85AF-249293EA9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04161B-0EBD-11A8-8859-844865819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A404B8-EA28-592F-D1A6-0BD391B0A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664070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FE1F1-902C-84EC-93ED-67A352B868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54D54F-815E-D357-61DE-6FF9C66615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83191B-5392-F334-5F41-56CAA95751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C9DF72-96B3-4D4D-04D5-C32C65CC9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8F08-CFC6-4B60-842A-6192D162242B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0401BF-DA9C-653D-E09A-206B0FBC67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2D9AD-89C9-326E-786A-AC50F947A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861311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DE8BE3-26B3-9AA2-E1AA-23A48FCDB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E32E46-867D-7266-7C35-CABC1D48CA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26498A-6DEE-E865-D27D-DE098F7968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4E8F08-CFC6-4B60-842A-6192D162242B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B173FB-1976-C96B-46DB-CF377AB6EA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907580-55D5-ABCC-688D-9135F6E430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FAFFFA-6CF4-4A7B-AF90-E03892A806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618517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1268493D-095D-4EF4-873C-5CA5CC6DC720}" type="datetimeFigureOut">
              <a:rPr lang="en-CA" smtClean="0"/>
              <a:t>2023-02-23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ED494D74-40AE-496D-BD9F-7A3758926B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1168423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50DF1C5-D9AF-F3E7-2DBD-6EACFE562D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-2002945" y="1770006"/>
            <a:ext cx="5868194" cy="2016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9FBAE51-4CAF-5BAE-BD4A-A85148310C43}"/>
              </a:ext>
            </a:extLst>
          </p:cNvPr>
          <p:cNvSpPr/>
          <p:nvPr/>
        </p:nvSpPr>
        <p:spPr>
          <a:xfrm>
            <a:off x="5401559" y="0"/>
            <a:ext cx="6790441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201" name="Group 607">
            <a:extLst>
              <a:ext uri="{FF2B5EF4-FFF2-40B4-BE49-F238E27FC236}">
                <a16:creationId xmlns:a16="http://schemas.microsoft.com/office/drawing/2014/main" id="{D5EDA25C-592B-5EAE-CCD0-D2BFD9EAF6A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404094" y="956698"/>
            <a:ext cx="6160851" cy="3600000"/>
            <a:chOff x="1079" y="768"/>
            <a:chExt cx="1381" cy="3035"/>
          </a:xfrm>
        </p:grpSpPr>
        <p:sp>
          <p:nvSpPr>
            <p:cNvPr id="202" name="Line 428">
              <a:extLst>
                <a:ext uri="{FF2B5EF4-FFF2-40B4-BE49-F238E27FC236}">
                  <a16:creationId xmlns:a16="http://schemas.microsoft.com/office/drawing/2014/main" id="{93C06D28-D400-7CD9-49F9-AD648BC297E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79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3" name="Line 429">
              <a:extLst>
                <a:ext uri="{FF2B5EF4-FFF2-40B4-BE49-F238E27FC236}">
                  <a16:creationId xmlns:a16="http://schemas.microsoft.com/office/drawing/2014/main" id="{C5EF7987-7F9B-F385-FA61-FD94090BD2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89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4" name="Line 430">
              <a:extLst>
                <a:ext uri="{FF2B5EF4-FFF2-40B4-BE49-F238E27FC236}">
                  <a16:creationId xmlns:a16="http://schemas.microsoft.com/office/drawing/2014/main" id="{493E23E2-2FE3-26BD-7D3E-151AB66FE93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13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5" name="Line 431">
              <a:extLst>
                <a:ext uri="{FF2B5EF4-FFF2-40B4-BE49-F238E27FC236}">
                  <a16:creationId xmlns:a16="http://schemas.microsoft.com/office/drawing/2014/main" id="{B4535C4C-4BA5-E89E-2A79-99C3788455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6" name="Line 432">
              <a:extLst>
                <a:ext uri="{FF2B5EF4-FFF2-40B4-BE49-F238E27FC236}">
                  <a16:creationId xmlns:a16="http://schemas.microsoft.com/office/drawing/2014/main" id="{4EF2818C-B4FC-770A-02B1-529F2BD27E7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8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7" name="Line 433">
              <a:extLst>
                <a:ext uri="{FF2B5EF4-FFF2-40B4-BE49-F238E27FC236}">
                  <a16:creationId xmlns:a16="http://schemas.microsoft.com/office/drawing/2014/main" id="{62A68861-F121-C931-FAB8-1C3660A66E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8" name="Line 434">
              <a:extLst>
                <a:ext uri="{FF2B5EF4-FFF2-40B4-BE49-F238E27FC236}">
                  <a16:creationId xmlns:a16="http://schemas.microsoft.com/office/drawing/2014/main" id="{92B730A3-5052-5097-D15A-EE1E82ED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9" name="Line 435">
              <a:extLst>
                <a:ext uri="{FF2B5EF4-FFF2-40B4-BE49-F238E27FC236}">
                  <a16:creationId xmlns:a16="http://schemas.microsoft.com/office/drawing/2014/main" id="{B79B507A-2799-99C1-1E88-A94B6CAED5C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58" y="3457"/>
              <a:ext cx="0" cy="3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0" name="Line 436">
              <a:extLst>
                <a:ext uri="{FF2B5EF4-FFF2-40B4-BE49-F238E27FC236}">
                  <a16:creationId xmlns:a16="http://schemas.microsoft.com/office/drawing/2014/main" id="{75933A08-D853-70B1-EB58-D8C12F4130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1" name="Line 437">
              <a:extLst>
                <a:ext uri="{FF2B5EF4-FFF2-40B4-BE49-F238E27FC236}">
                  <a16:creationId xmlns:a16="http://schemas.microsoft.com/office/drawing/2014/main" id="{1D314D87-4238-F72C-C1ED-0F243052937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7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2" name="Line 438">
              <a:extLst>
                <a:ext uri="{FF2B5EF4-FFF2-40B4-BE49-F238E27FC236}">
                  <a16:creationId xmlns:a16="http://schemas.microsoft.com/office/drawing/2014/main" id="{452EC728-03F1-BB25-73C1-C86170EF21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3" name="Line 439">
              <a:extLst>
                <a:ext uri="{FF2B5EF4-FFF2-40B4-BE49-F238E27FC236}">
                  <a16:creationId xmlns:a16="http://schemas.microsoft.com/office/drawing/2014/main" id="{58119279-DCA9-8AEC-FC60-BA405906896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4" name="Line 440">
              <a:extLst>
                <a:ext uri="{FF2B5EF4-FFF2-40B4-BE49-F238E27FC236}">
                  <a16:creationId xmlns:a16="http://schemas.microsoft.com/office/drawing/2014/main" id="{314C42FA-2AE6-B851-143C-9D3C9377343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3" y="3253"/>
              <a:ext cx="0" cy="55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5" name="Line 441">
              <a:extLst>
                <a:ext uri="{FF2B5EF4-FFF2-40B4-BE49-F238E27FC236}">
                  <a16:creationId xmlns:a16="http://schemas.microsoft.com/office/drawing/2014/main" id="{DE7B3575-F59C-70E9-46FC-A5388331975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7" y="3590"/>
              <a:ext cx="0" cy="21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6" name="Line 442">
              <a:extLst>
                <a:ext uri="{FF2B5EF4-FFF2-40B4-BE49-F238E27FC236}">
                  <a16:creationId xmlns:a16="http://schemas.microsoft.com/office/drawing/2014/main" id="{9B810B70-1837-5C33-A565-0734B2FEDB2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7" name="Line 443">
              <a:extLst>
                <a:ext uri="{FF2B5EF4-FFF2-40B4-BE49-F238E27FC236}">
                  <a16:creationId xmlns:a16="http://schemas.microsoft.com/office/drawing/2014/main" id="{E03B979D-6903-8650-D33A-38A418C1581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7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8" name="Line 444">
              <a:extLst>
                <a:ext uri="{FF2B5EF4-FFF2-40B4-BE49-F238E27FC236}">
                  <a16:creationId xmlns:a16="http://schemas.microsoft.com/office/drawing/2014/main" id="{531447B4-52A9-35EC-2750-7CE833D5A90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1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9" name="Line 445">
              <a:extLst>
                <a:ext uri="{FF2B5EF4-FFF2-40B4-BE49-F238E27FC236}">
                  <a16:creationId xmlns:a16="http://schemas.microsoft.com/office/drawing/2014/main" id="{D7037084-500F-A277-9A63-DB61F07B4FA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2" y="3461"/>
              <a:ext cx="0" cy="34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0" name="Line 446">
              <a:extLst>
                <a:ext uri="{FF2B5EF4-FFF2-40B4-BE49-F238E27FC236}">
                  <a16:creationId xmlns:a16="http://schemas.microsoft.com/office/drawing/2014/main" id="{FEF9AC23-6F55-4DC3-4544-6CBD6797E44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1" name="Line 447">
              <a:extLst>
                <a:ext uri="{FF2B5EF4-FFF2-40B4-BE49-F238E27FC236}">
                  <a16:creationId xmlns:a16="http://schemas.microsoft.com/office/drawing/2014/main" id="{DEBDB851-9A7B-2613-341D-72BCB71149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2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2" name="Line 448">
              <a:extLst>
                <a:ext uri="{FF2B5EF4-FFF2-40B4-BE49-F238E27FC236}">
                  <a16:creationId xmlns:a16="http://schemas.microsoft.com/office/drawing/2014/main" id="{8AC04AED-5C97-C164-FBE6-0660C51F02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7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3" name="Line 449">
              <a:extLst>
                <a:ext uri="{FF2B5EF4-FFF2-40B4-BE49-F238E27FC236}">
                  <a16:creationId xmlns:a16="http://schemas.microsoft.com/office/drawing/2014/main" id="{40AC9C6C-E8E1-82F7-FB49-6FD9A66927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2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4" name="Line 450">
              <a:extLst>
                <a:ext uri="{FF2B5EF4-FFF2-40B4-BE49-F238E27FC236}">
                  <a16:creationId xmlns:a16="http://schemas.microsoft.com/office/drawing/2014/main" id="{425A1375-BB85-811D-6D13-001AA22B19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7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5" name="Line 451">
              <a:extLst>
                <a:ext uri="{FF2B5EF4-FFF2-40B4-BE49-F238E27FC236}">
                  <a16:creationId xmlns:a16="http://schemas.microsoft.com/office/drawing/2014/main" id="{D21ED248-AFF0-E070-7A69-E604DF32B8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62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6" name="Line 452">
              <a:extLst>
                <a:ext uri="{FF2B5EF4-FFF2-40B4-BE49-F238E27FC236}">
                  <a16:creationId xmlns:a16="http://schemas.microsoft.com/office/drawing/2014/main" id="{BC6D60D0-C74B-E430-F0F0-BCDC225F1FD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2" y="3357"/>
              <a:ext cx="0" cy="4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7" name="Line 453">
              <a:extLst>
                <a:ext uri="{FF2B5EF4-FFF2-40B4-BE49-F238E27FC236}">
                  <a16:creationId xmlns:a16="http://schemas.microsoft.com/office/drawing/2014/main" id="{24708395-5B8C-76F7-4C08-BEB1F2D329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8" name="Line 454">
              <a:extLst>
                <a:ext uri="{FF2B5EF4-FFF2-40B4-BE49-F238E27FC236}">
                  <a16:creationId xmlns:a16="http://schemas.microsoft.com/office/drawing/2014/main" id="{31359C8C-CE01-66C9-A8DA-B49EBF65EE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01" y="3768"/>
              <a:ext cx="0" cy="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9" name="Line 455">
              <a:extLst>
                <a:ext uri="{FF2B5EF4-FFF2-40B4-BE49-F238E27FC236}">
                  <a16:creationId xmlns:a16="http://schemas.microsoft.com/office/drawing/2014/main" id="{B32A52F1-F885-9250-B621-5F28F5A0A5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1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0" name="Line 456">
              <a:extLst>
                <a:ext uri="{FF2B5EF4-FFF2-40B4-BE49-F238E27FC236}">
                  <a16:creationId xmlns:a16="http://schemas.microsoft.com/office/drawing/2014/main" id="{313C6A48-CDB1-7C6D-D765-04A9E088D82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6" y="3640"/>
              <a:ext cx="0" cy="16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1" name="Line 457">
              <a:extLst>
                <a:ext uri="{FF2B5EF4-FFF2-40B4-BE49-F238E27FC236}">
                  <a16:creationId xmlns:a16="http://schemas.microsoft.com/office/drawing/2014/main" id="{4B700C50-039B-3722-7BC8-3C2C9E8DC9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21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2" name="Line 458">
              <a:extLst>
                <a:ext uri="{FF2B5EF4-FFF2-40B4-BE49-F238E27FC236}">
                  <a16:creationId xmlns:a16="http://schemas.microsoft.com/office/drawing/2014/main" id="{5A21B8E1-9946-AEAE-C5CE-B8A93175CE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46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3" name="Line 459">
              <a:extLst>
                <a:ext uri="{FF2B5EF4-FFF2-40B4-BE49-F238E27FC236}">
                  <a16:creationId xmlns:a16="http://schemas.microsoft.com/office/drawing/2014/main" id="{1B8B5FCE-2D6F-E516-D2BF-2EED74A2FE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4" name="Line 460">
              <a:extLst>
                <a:ext uri="{FF2B5EF4-FFF2-40B4-BE49-F238E27FC236}">
                  <a16:creationId xmlns:a16="http://schemas.microsoft.com/office/drawing/2014/main" id="{0F1AFA95-C3F9-6C69-C787-66F897ABE37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6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5" name="Line 461">
              <a:extLst>
                <a:ext uri="{FF2B5EF4-FFF2-40B4-BE49-F238E27FC236}">
                  <a16:creationId xmlns:a16="http://schemas.microsoft.com/office/drawing/2014/main" id="{51CEE895-C304-2555-8925-A7143D261C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1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6" name="Line 462">
              <a:extLst>
                <a:ext uri="{FF2B5EF4-FFF2-40B4-BE49-F238E27FC236}">
                  <a16:creationId xmlns:a16="http://schemas.microsoft.com/office/drawing/2014/main" id="{76D7DC90-D143-0FF3-BB7D-71E81515FC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7" name="Line 463">
              <a:extLst>
                <a:ext uri="{FF2B5EF4-FFF2-40B4-BE49-F238E27FC236}">
                  <a16:creationId xmlns:a16="http://schemas.microsoft.com/office/drawing/2014/main" id="{3005F0B2-A3EB-6DF8-A905-1648CCC32C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1" y="3303"/>
              <a:ext cx="0" cy="50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8" name="Line 464">
              <a:extLst>
                <a:ext uri="{FF2B5EF4-FFF2-40B4-BE49-F238E27FC236}">
                  <a16:creationId xmlns:a16="http://schemas.microsoft.com/office/drawing/2014/main" id="{7B661206-FD4B-7C67-3B95-4376386CB22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9" name="Line 465">
              <a:extLst>
                <a:ext uri="{FF2B5EF4-FFF2-40B4-BE49-F238E27FC236}">
                  <a16:creationId xmlns:a16="http://schemas.microsoft.com/office/drawing/2014/main" id="{FAC333C9-F05B-67DA-79F1-8BBFB1DBD2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1" y="1778"/>
              <a:ext cx="0" cy="20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0" name="Line 466">
              <a:extLst>
                <a:ext uri="{FF2B5EF4-FFF2-40B4-BE49-F238E27FC236}">
                  <a16:creationId xmlns:a16="http://schemas.microsoft.com/office/drawing/2014/main" id="{494209DA-21FB-9977-FD48-C859CC5B498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6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1" name="Line 467">
              <a:extLst>
                <a:ext uri="{FF2B5EF4-FFF2-40B4-BE49-F238E27FC236}">
                  <a16:creationId xmlns:a16="http://schemas.microsoft.com/office/drawing/2014/main" id="{9F3FB118-DAF6-884F-CBC5-59125E21DC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2" name="Line 468">
              <a:extLst>
                <a:ext uri="{FF2B5EF4-FFF2-40B4-BE49-F238E27FC236}">
                  <a16:creationId xmlns:a16="http://schemas.microsoft.com/office/drawing/2014/main" id="{67354EF4-15DF-C051-C9ED-4A085B108A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3" name="Line 469">
              <a:extLst>
                <a:ext uri="{FF2B5EF4-FFF2-40B4-BE49-F238E27FC236}">
                  <a16:creationId xmlns:a16="http://schemas.microsoft.com/office/drawing/2014/main" id="{23C1802A-2103-7590-A1F2-BCF317D7B5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1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4" name="Line 470">
              <a:extLst>
                <a:ext uri="{FF2B5EF4-FFF2-40B4-BE49-F238E27FC236}">
                  <a16:creationId xmlns:a16="http://schemas.microsoft.com/office/drawing/2014/main" id="{77322E64-4725-D24E-A115-DA779942CE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20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5" name="Line 471">
              <a:extLst>
                <a:ext uri="{FF2B5EF4-FFF2-40B4-BE49-F238E27FC236}">
                  <a16:creationId xmlns:a16="http://schemas.microsoft.com/office/drawing/2014/main" id="{5748D86E-DB92-1CEA-0943-07A2B3C9E16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0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6" name="Line 472">
              <a:extLst>
                <a:ext uri="{FF2B5EF4-FFF2-40B4-BE49-F238E27FC236}">
                  <a16:creationId xmlns:a16="http://schemas.microsoft.com/office/drawing/2014/main" id="{008339F0-8535-1829-DB13-E0650C06E0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5" y="3407"/>
              <a:ext cx="0" cy="39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7" name="Line 473">
              <a:extLst>
                <a:ext uri="{FF2B5EF4-FFF2-40B4-BE49-F238E27FC236}">
                  <a16:creationId xmlns:a16="http://schemas.microsoft.com/office/drawing/2014/main" id="{EA677173-F1F1-1CC3-2CAA-E684223FDB6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0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8" name="Line 474">
              <a:extLst>
                <a:ext uri="{FF2B5EF4-FFF2-40B4-BE49-F238E27FC236}">
                  <a16:creationId xmlns:a16="http://schemas.microsoft.com/office/drawing/2014/main" id="{549BB16D-2F94-E424-5AA4-1B6F1CD31E7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9" name="Line 475">
              <a:extLst>
                <a:ext uri="{FF2B5EF4-FFF2-40B4-BE49-F238E27FC236}">
                  <a16:creationId xmlns:a16="http://schemas.microsoft.com/office/drawing/2014/main" id="{28EFBC5E-657B-8695-EC25-86C17FAA87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0" name="Line 476">
              <a:extLst>
                <a:ext uri="{FF2B5EF4-FFF2-40B4-BE49-F238E27FC236}">
                  <a16:creationId xmlns:a16="http://schemas.microsoft.com/office/drawing/2014/main" id="{3988E7FC-246A-3480-9477-C291B5796D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1" name="Line 477">
              <a:extLst>
                <a:ext uri="{FF2B5EF4-FFF2-40B4-BE49-F238E27FC236}">
                  <a16:creationId xmlns:a16="http://schemas.microsoft.com/office/drawing/2014/main" id="{71254979-2D6F-81F7-A9A4-5142BB60A1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70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2" name="Line 478">
              <a:extLst>
                <a:ext uri="{FF2B5EF4-FFF2-40B4-BE49-F238E27FC236}">
                  <a16:creationId xmlns:a16="http://schemas.microsoft.com/office/drawing/2014/main" id="{DC178807-0E1E-4ADC-C8D3-C3113A5B26F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0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3" name="Line 479">
              <a:extLst>
                <a:ext uri="{FF2B5EF4-FFF2-40B4-BE49-F238E27FC236}">
                  <a16:creationId xmlns:a16="http://schemas.microsoft.com/office/drawing/2014/main" id="{A0351194-64F0-6E17-F3BB-04DCA5B01E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4" name="Line 480">
              <a:extLst>
                <a:ext uri="{FF2B5EF4-FFF2-40B4-BE49-F238E27FC236}">
                  <a16:creationId xmlns:a16="http://schemas.microsoft.com/office/drawing/2014/main" id="{35941833-C3EC-DD21-CE1C-BE32A028D3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0" y="2951"/>
              <a:ext cx="0" cy="85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5" name="Line 481">
              <a:extLst>
                <a:ext uri="{FF2B5EF4-FFF2-40B4-BE49-F238E27FC236}">
                  <a16:creationId xmlns:a16="http://schemas.microsoft.com/office/drawing/2014/main" id="{B4D9D462-4ED6-8FF1-3CED-6F7A85637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4" y="768"/>
              <a:ext cx="0" cy="30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6" name="Line 482">
              <a:extLst>
                <a:ext uri="{FF2B5EF4-FFF2-40B4-BE49-F238E27FC236}">
                  <a16:creationId xmlns:a16="http://schemas.microsoft.com/office/drawing/2014/main" id="{C88DD927-3D9D-6251-F7F2-D3F37A9573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9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7" name="Line 483">
              <a:extLst>
                <a:ext uri="{FF2B5EF4-FFF2-40B4-BE49-F238E27FC236}">
                  <a16:creationId xmlns:a16="http://schemas.microsoft.com/office/drawing/2014/main" id="{D788581D-9908-F99D-66B2-6436AAFFAED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4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8" name="Line 484">
              <a:extLst>
                <a:ext uri="{FF2B5EF4-FFF2-40B4-BE49-F238E27FC236}">
                  <a16:creationId xmlns:a16="http://schemas.microsoft.com/office/drawing/2014/main" id="{7E36A32A-AD44-3CBD-6F64-997FFFED99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9" name="Line 485">
              <a:extLst>
                <a:ext uri="{FF2B5EF4-FFF2-40B4-BE49-F238E27FC236}">
                  <a16:creationId xmlns:a16="http://schemas.microsoft.com/office/drawing/2014/main" id="{7077DA90-1D35-1015-2C41-99ACF753C72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2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0" name="Line 486">
              <a:extLst>
                <a:ext uri="{FF2B5EF4-FFF2-40B4-BE49-F238E27FC236}">
                  <a16:creationId xmlns:a16="http://schemas.microsoft.com/office/drawing/2014/main" id="{39045230-9D80-6018-F4C2-26D2EADD83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39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1" name="Line 487">
              <a:extLst>
                <a:ext uri="{FF2B5EF4-FFF2-40B4-BE49-F238E27FC236}">
                  <a16:creationId xmlns:a16="http://schemas.microsoft.com/office/drawing/2014/main" id="{7090B3F9-6043-DF40-0E50-8F7648778D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4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2" name="Line 488">
              <a:extLst>
                <a:ext uri="{FF2B5EF4-FFF2-40B4-BE49-F238E27FC236}">
                  <a16:creationId xmlns:a16="http://schemas.microsoft.com/office/drawing/2014/main" id="{8EEF7813-2612-87F5-4E96-6B5BBDCF36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9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3" name="Line 489">
              <a:extLst>
                <a:ext uri="{FF2B5EF4-FFF2-40B4-BE49-F238E27FC236}">
                  <a16:creationId xmlns:a16="http://schemas.microsoft.com/office/drawing/2014/main" id="{7D42F48C-A947-3643-5CF1-4116551171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4" y="3615"/>
              <a:ext cx="0" cy="18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4" name="Line 490">
              <a:extLst>
                <a:ext uri="{FF2B5EF4-FFF2-40B4-BE49-F238E27FC236}">
                  <a16:creationId xmlns:a16="http://schemas.microsoft.com/office/drawing/2014/main" id="{622C53D8-40CB-FDF5-F4EA-E73B32DD22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5" name="Line 491">
              <a:extLst>
                <a:ext uri="{FF2B5EF4-FFF2-40B4-BE49-F238E27FC236}">
                  <a16:creationId xmlns:a16="http://schemas.microsoft.com/office/drawing/2014/main" id="{CB398D1B-D23A-7A44-E036-EBD6C6D765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4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6" name="Line 492">
              <a:extLst>
                <a:ext uri="{FF2B5EF4-FFF2-40B4-BE49-F238E27FC236}">
                  <a16:creationId xmlns:a16="http://schemas.microsoft.com/office/drawing/2014/main" id="{E2B2DB51-BFD1-26E8-BD14-1FBD41DA847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7" name="Line 493">
              <a:extLst>
                <a:ext uri="{FF2B5EF4-FFF2-40B4-BE49-F238E27FC236}">
                  <a16:creationId xmlns:a16="http://schemas.microsoft.com/office/drawing/2014/main" id="{FC1ED6CB-6E5D-FAFD-6F3D-F5911D63BFC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8" name="Line 494">
              <a:extLst>
                <a:ext uri="{FF2B5EF4-FFF2-40B4-BE49-F238E27FC236}">
                  <a16:creationId xmlns:a16="http://schemas.microsoft.com/office/drawing/2014/main" id="{926354B0-910D-C283-DB44-6861F85F46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9" name="Line 495">
              <a:extLst>
                <a:ext uri="{FF2B5EF4-FFF2-40B4-BE49-F238E27FC236}">
                  <a16:creationId xmlns:a16="http://schemas.microsoft.com/office/drawing/2014/main" id="{3C8D1801-7B26-0A0A-C01A-6810092D37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8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0" name="Line 496">
              <a:extLst>
                <a:ext uri="{FF2B5EF4-FFF2-40B4-BE49-F238E27FC236}">
                  <a16:creationId xmlns:a16="http://schemas.microsoft.com/office/drawing/2014/main" id="{B40F21AD-5A4C-BC57-4362-649A65DE872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1" name="Line 497">
              <a:extLst>
                <a:ext uri="{FF2B5EF4-FFF2-40B4-BE49-F238E27FC236}">
                  <a16:creationId xmlns:a16="http://schemas.microsoft.com/office/drawing/2014/main" id="{C7D6E405-0BBA-E13D-D37B-3835136250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3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2" name="Line 498">
              <a:extLst>
                <a:ext uri="{FF2B5EF4-FFF2-40B4-BE49-F238E27FC236}">
                  <a16:creationId xmlns:a16="http://schemas.microsoft.com/office/drawing/2014/main" id="{3EA1032F-764C-3A6E-98ED-B6E5F9C5E60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8" y="2996"/>
              <a:ext cx="0" cy="80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3" name="Line 499">
              <a:extLst>
                <a:ext uri="{FF2B5EF4-FFF2-40B4-BE49-F238E27FC236}">
                  <a16:creationId xmlns:a16="http://schemas.microsoft.com/office/drawing/2014/main" id="{CD3E603E-0D34-B3F7-359A-BFAA040B266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3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4" name="Line 500">
              <a:extLst>
                <a:ext uri="{FF2B5EF4-FFF2-40B4-BE49-F238E27FC236}">
                  <a16:creationId xmlns:a16="http://schemas.microsoft.com/office/drawing/2014/main" id="{99DD6EDE-17C2-7EFB-F6D1-F7CFAC8DF35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8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5" name="Line 501">
              <a:extLst>
                <a:ext uri="{FF2B5EF4-FFF2-40B4-BE49-F238E27FC236}">
                  <a16:creationId xmlns:a16="http://schemas.microsoft.com/office/drawing/2014/main" id="{4779E69F-2FA4-CC76-F716-69A1FBFEE2D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2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6" name="Line 502">
              <a:extLst>
                <a:ext uri="{FF2B5EF4-FFF2-40B4-BE49-F238E27FC236}">
                  <a16:creationId xmlns:a16="http://schemas.microsoft.com/office/drawing/2014/main" id="{7B9358BD-731F-A135-B15B-0851E1F9CA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3" y="3575"/>
              <a:ext cx="0" cy="22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7" name="Line 503">
              <a:extLst>
                <a:ext uri="{FF2B5EF4-FFF2-40B4-BE49-F238E27FC236}">
                  <a16:creationId xmlns:a16="http://schemas.microsoft.com/office/drawing/2014/main" id="{CA610870-A87D-FA3F-7DDA-E01339F6C4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8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8" name="Line 504">
              <a:extLst>
                <a:ext uri="{FF2B5EF4-FFF2-40B4-BE49-F238E27FC236}">
                  <a16:creationId xmlns:a16="http://schemas.microsoft.com/office/drawing/2014/main" id="{D7D286FA-A459-D1C5-8E6D-52F2F56988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4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9" name="Line 505">
              <a:extLst>
                <a:ext uri="{FF2B5EF4-FFF2-40B4-BE49-F238E27FC236}">
                  <a16:creationId xmlns:a16="http://schemas.microsoft.com/office/drawing/2014/main" id="{B50DC771-5BAA-D7EA-D0E2-72AB220BEC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58" y="3759"/>
              <a:ext cx="0" cy="4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0" name="Line 506">
              <a:extLst>
                <a:ext uri="{FF2B5EF4-FFF2-40B4-BE49-F238E27FC236}">
                  <a16:creationId xmlns:a16="http://schemas.microsoft.com/office/drawing/2014/main" id="{C8C51C87-EAD3-CBFE-2780-F5B5BEF781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3" y="3491"/>
              <a:ext cx="0" cy="31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1" name="Line 507">
              <a:extLst>
                <a:ext uri="{FF2B5EF4-FFF2-40B4-BE49-F238E27FC236}">
                  <a16:creationId xmlns:a16="http://schemas.microsoft.com/office/drawing/2014/main" id="{C7440D30-6C3B-B79D-1DBA-2D1DEB1E3B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8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2" name="Line 508">
              <a:extLst>
                <a:ext uri="{FF2B5EF4-FFF2-40B4-BE49-F238E27FC236}">
                  <a16:creationId xmlns:a16="http://schemas.microsoft.com/office/drawing/2014/main" id="{B37AA1AE-B588-CC4A-DE77-5EAC8F4F1AA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3" name="Line 509">
              <a:extLst>
                <a:ext uri="{FF2B5EF4-FFF2-40B4-BE49-F238E27FC236}">
                  <a16:creationId xmlns:a16="http://schemas.microsoft.com/office/drawing/2014/main" id="{EBFFFD78-C434-0689-B9D1-CA0D9DFBF05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8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4" name="Line 510">
              <a:extLst>
                <a:ext uri="{FF2B5EF4-FFF2-40B4-BE49-F238E27FC236}">
                  <a16:creationId xmlns:a16="http://schemas.microsoft.com/office/drawing/2014/main" id="{5BB6C7A1-C10D-2CD8-3ACF-A8B9303129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5" name="Line 511">
              <a:extLst>
                <a:ext uri="{FF2B5EF4-FFF2-40B4-BE49-F238E27FC236}">
                  <a16:creationId xmlns:a16="http://schemas.microsoft.com/office/drawing/2014/main" id="{FA742C74-FAF0-5FA0-D35E-D0F9906F7DF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6" name="Line 512">
              <a:extLst>
                <a:ext uri="{FF2B5EF4-FFF2-40B4-BE49-F238E27FC236}">
                  <a16:creationId xmlns:a16="http://schemas.microsoft.com/office/drawing/2014/main" id="{C3AB44D2-904A-D52C-EABC-CE17C05B47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2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7" name="Line 513">
              <a:extLst>
                <a:ext uri="{FF2B5EF4-FFF2-40B4-BE49-F238E27FC236}">
                  <a16:creationId xmlns:a16="http://schemas.microsoft.com/office/drawing/2014/main" id="{FA08AF5B-2D5D-3C63-8C41-9D1262518B5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8" name="Line 514">
              <a:extLst>
                <a:ext uri="{FF2B5EF4-FFF2-40B4-BE49-F238E27FC236}">
                  <a16:creationId xmlns:a16="http://schemas.microsoft.com/office/drawing/2014/main" id="{21AEA665-A78E-6EE2-3981-8FFA8DE400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07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9" name="Line 515">
              <a:extLst>
                <a:ext uri="{FF2B5EF4-FFF2-40B4-BE49-F238E27FC236}">
                  <a16:creationId xmlns:a16="http://schemas.microsoft.com/office/drawing/2014/main" id="{7CC903C1-947E-FF60-A985-AFD58D1CA65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17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0" name="Line 516">
              <a:extLst>
                <a:ext uri="{FF2B5EF4-FFF2-40B4-BE49-F238E27FC236}">
                  <a16:creationId xmlns:a16="http://schemas.microsoft.com/office/drawing/2014/main" id="{65279DDE-F1A5-067B-E734-EE9CABBA4E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22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1" name="Line 517">
              <a:extLst>
                <a:ext uri="{FF2B5EF4-FFF2-40B4-BE49-F238E27FC236}">
                  <a16:creationId xmlns:a16="http://schemas.microsoft.com/office/drawing/2014/main" id="{3CFFE46D-BD36-20E4-4C26-453010C8B2F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2" name="Line 518">
              <a:extLst>
                <a:ext uri="{FF2B5EF4-FFF2-40B4-BE49-F238E27FC236}">
                  <a16:creationId xmlns:a16="http://schemas.microsoft.com/office/drawing/2014/main" id="{99DB85D5-759C-2B92-0D75-CB5CDE7518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7" y="3397"/>
              <a:ext cx="0" cy="40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3" name="Line 519">
              <a:extLst>
                <a:ext uri="{FF2B5EF4-FFF2-40B4-BE49-F238E27FC236}">
                  <a16:creationId xmlns:a16="http://schemas.microsoft.com/office/drawing/2014/main" id="{EA85238C-7C60-ABEF-41BF-25D9CD37B1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2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4" name="Line 520">
              <a:extLst>
                <a:ext uri="{FF2B5EF4-FFF2-40B4-BE49-F238E27FC236}">
                  <a16:creationId xmlns:a16="http://schemas.microsoft.com/office/drawing/2014/main" id="{FD06B4D7-2881-157F-F829-3A94D25773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5" name="Line 521">
              <a:extLst>
                <a:ext uri="{FF2B5EF4-FFF2-40B4-BE49-F238E27FC236}">
                  <a16:creationId xmlns:a16="http://schemas.microsoft.com/office/drawing/2014/main" id="{D5D78F9B-6840-4965-39B9-F1F08AFEDD2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2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6" name="Line 522">
              <a:extLst>
                <a:ext uri="{FF2B5EF4-FFF2-40B4-BE49-F238E27FC236}">
                  <a16:creationId xmlns:a16="http://schemas.microsoft.com/office/drawing/2014/main" id="{94E20A46-6A35-E910-7B00-6EC8742D6F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7" name="Line 523">
              <a:extLst>
                <a:ext uri="{FF2B5EF4-FFF2-40B4-BE49-F238E27FC236}">
                  <a16:creationId xmlns:a16="http://schemas.microsoft.com/office/drawing/2014/main" id="{285B930A-2132-BC26-7A19-61BF9E39250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7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8" name="Line 524">
              <a:extLst>
                <a:ext uri="{FF2B5EF4-FFF2-40B4-BE49-F238E27FC236}">
                  <a16:creationId xmlns:a16="http://schemas.microsoft.com/office/drawing/2014/main" id="{769EC646-0FF3-2A37-74AC-218C78854FA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9" name="Line 525">
              <a:extLst>
                <a:ext uri="{FF2B5EF4-FFF2-40B4-BE49-F238E27FC236}">
                  <a16:creationId xmlns:a16="http://schemas.microsoft.com/office/drawing/2014/main" id="{4B9C2E77-FCD4-69FC-5E23-73ADB8F83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6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0" name="Line 526">
              <a:extLst>
                <a:ext uri="{FF2B5EF4-FFF2-40B4-BE49-F238E27FC236}">
                  <a16:creationId xmlns:a16="http://schemas.microsoft.com/office/drawing/2014/main" id="{0EC8FEA1-BCA4-85E4-1EEE-887CD93206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1" name="Line 527">
              <a:extLst>
                <a:ext uri="{FF2B5EF4-FFF2-40B4-BE49-F238E27FC236}">
                  <a16:creationId xmlns:a16="http://schemas.microsoft.com/office/drawing/2014/main" id="{B3DBF39B-6D2C-F349-F04A-6327CFCBFD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6" y="3343"/>
              <a:ext cx="0" cy="46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2" name="Line 528">
              <a:extLst>
                <a:ext uri="{FF2B5EF4-FFF2-40B4-BE49-F238E27FC236}">
                  <a16:creationId xmlns:a16="http://schemas.microsoft.com/office/drawing/2014/main" id="{5C1C479B-7101-E5BE-C521-26A446BF9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1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3" name="Line 529">
              <a:extLst>
                <a:ext uri="{FF2B5EF4-FFF2-40B4-BE49-F238E27FC236}">
                  <a16:creationId xmlns:a16="http://schemas.microsoft.com/office/drawing/2014/main" id="{FE608444-D083-EE78-E612-05D5975F435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6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4" name="Line 530">
              <a:extLst>
                <a:ext uri="{FF2B5EF4-FFF2-40B4-BE49-F238E27FC236}">
                  <a16:creationId xmlns:a16="http://schemas.microsoft.com/office/drawing/2014/main" id="{2B948453-A517-DA1D-1D0D-2D671647F5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1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5" name="Line 531">
              <a:extLst>
                <a:ext uri="{FF2B5EF4-FFF2-40B4-BE49-F238E27FC236}">
                  <a16:creationId xmlns:a16="http://schemas.microsoft.com/office/drawing/2014/main" id="{B01F8805-39CB-FF6F-07CC-346BFCC2B2F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21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6" name="Line 532">
              <a:extLst>
                <a:ext uri="{FF2B5EF4-FFF2-40B4-BE49-F238E27FC236}">
                  <a16:creationId xmlns:a16="http://schemas.microsoft.com/office/drawing/2014/main" id="{45A62921-2D14-0FA3-685F-CFA75A1C7F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1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7" name="Line 533">
              <a:extLst>
                <a:ext uri="{FF2B5EF4-FFF2-40B4-BE49-F238E27FC236}">
                  <a16:creationId xmlns:a16="http://schemas.microsoft.com/office/drawing/2014/main" id="{BF80D992-7751-B881-3A7B-8A031CCCB1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8" name="Line 534">
              <a:extLst>
                <a:ext uri="{FF2B5EF4-FFF2-40B4-BE49-F238E27FC236}">
                  <a16:creationId xmlns:a16="http://schemas.microsoft.com/office/drawing/2014/main" id="{50A6E5C8-FC6A-EF7F-D76B-80D8A5FD6C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9" name="Line 535">
              <a:extLst>
                <a:ext uri="{FF2B5EF4-FFF2-40B4-BE49-F238E27FC236}">
                  <a16:creationId xmlns:a16="http://schemas.microsoft.com/office/drawing/2014/main" id="{D962AB88-EEF0-0EFA-C9E9-4C53C61D437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0" name="Line 536">
              <a:extLst>
                <a:ext uri="{FF2B5EF4-FFF2-40B4-BE49-F238E27FC236}">
                  <a16:creationId xmlns:a16="http://schemas.microsoft.com/office/drawing/2014/main" id="{3F96EE1D-0B38-1D3A-39B0-C23F5C494D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1" y="3422"/>
              <a:ext cx="0" cy="381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1" name="Line 537">
              <a:extLst>
                <a:ext uri="{FF2B5EF4-FFF2-40B4-BE49-F238E27FC236}">
                  <a16:creationId xmlns:a16="http://schemas.microsoft.com/office/drawing/2014/main" id="{DE5A871F-64B2-D2A6-9D44-8B68A994CC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6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2" name="Line 538">
              <a:extLst>
                <a:ext uri="{FF2B5EF4-FFF2-40B4-BE49-F238E27FC236}">
                  <a16:creationId xmlns:a16="http://schemas.microsoft.com/office/drawing/2014/main" id="{7CDF38FD-10E2-FE41-3907-086A5E7BE0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6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3" name="Line 539">
              <a:extLst>
                <a:ext uri="{FF2B5EF4-FFF2-40B4-BE49-F238E27FC236}">
                  <a16:creationId xmlns:a16="http://schemas.microsoft.com/office/drawing/2014/main" id="{7CE15E5E-72FE-649A-6795-2C8F44F180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7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4" name="Line 540">
              <a:extLst>
                <a:ext uri="{FF2B5EF4-FFF2-40B4-BE49-F238E27FC236}">
                  <a16:creationId xmlns:a16="http://schemas.microsoft.com/office/drawing/2014/main" id="{77886266-580F-5EC0-70BF-45A4CE5C88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5" name="Line 541">
              <a:extLst>
                <a:ext uri="{FF2B5EF4-FFF2-40B4-BE49-F238E27FC236}">
                  <a16:creationId xmlns:a16="http://schemas.microsoft.com/office/drawing/2014/main" id="{C357C117-FC4A-0667-7EBA-45F4731C32F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95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6" name="Line 542">
              <a:extLst>
                <a:ext uri="{FF2B5EF4-FFF2-40B4-BE49-F238E27FC236}">
                  <a16:creationId xmlns:a16="http://schemas.microsoft.com/office/drawing/2014/main" id="{8C778BFA-3CA4-637B-79A8-01AA00D0C7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7" name="Line 543">
              <a:extLst>
                <a:ext uri="{FF2B5EF4-FFF2-40B4-BE49-F238E27FC236}">
                  <a16:creationId xmlns:a16="http://schemas.microsoft.com/office/drawing/2014/main" id="{E7AC2B91-5F1C-F9E3-D9D0-E7F48678CBD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8" name="Line 544">
              <a:extLst>
                <a:ext uri="{FF2B5EF4-FFF2-40B4-BE49-F238E27FC236}">
                  <a16:creationId xmlns:a16="http://schemas.microsoft.com/office/drawing/2014/main" id="{B05D7E31-2EB6-373C-FE64-DAD23917F3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0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9" name="Line 545">
              <a:extLst>
                <a:ext uri="{FF2B5EF4-FFF2-40B4-BE49-F238E27FC236}">
                  <a16:creationId xmlns:a16="http://schemas.microsoft.com/office/drawing/2014/main" id="{E4200EE6-F3C9-D69E-F525-F1D9F704AD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5" y="2694"/>
              <a:ext cx="0" cy="1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0" name="Line 546">
              <a:extLst>
                <a:ext uri="{FF2B5EF4-FFF2-40B4-BE49-F238E27FC236}">
                  <a16:creationId xmlns:a16="http://schemas.microsoft.com/office/drawing/2014/main" id="{195BE773-B8A8-1777-1E1B-A45F23380F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3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1" name="Line 547">
              <a:extLst>
                <a:ext uri="{FF2B5EF4-FFF2-40B4-BE49-F238E27FC236}">
                  <a16:creationId xmlns:a16="http://schemas.microsoft.com/office/drawing/2014/main" id="{8B3135BA-B46A-9FEF-2824-D8C3028B6C5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4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2" name="Line 548">
              <a:extLst>
                <a:ext uri="{FF2B5EF4-FFF2-40B4-BE49-F238E27FC236}">
                  <a16:creationId xmlns:a16="http://schemas.microsoft.com/office/drawing/2014/main" id="{3FA8C04C-174E-AC5A-89DF-6C24FE0F193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55" y="3556"/>
              <a:ext cx="0" cy="24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3" name="Line 549">
              <a:extLst>
                <a:ext uri="{FF2B5EF4-FFF2-40B4-BE49-F238E27FC236}">
                  <a16:creationId xmlns:a16="http://schemas.microsoft.com/office/drawing/2014/main" id="{A75E8965-D1E1-FA67-F815-4D098FB7E5B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0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4" name="Line 550">
              <a:extLst>
                <a:ext uri="{FF2B5EF4-FFF2-40B4-BE49-F238E27FC236}">
                  <a16:creationId xmlns:a16="http://schemas.microsoft.com/office/drawing/2014/main" id="{AB8F2CB7-29FE-82D3-FBF4-7C25474A8E5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5" name="Line 551">
              <a:extLst>
                <a:ext uri="{FF2B5EF4-FFF2-40B4-BE49-F238E27FC236}">
                  <a16:creationId xmlns:a16="http://schemas.microsoft.com/office/drawing/2014/main" id="{DBB3A720-A530-C687-77D0-91AFBB3CEB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0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6" name="Line 552">
              <a:extLst>
                <a:ext uri="{FF2B5EF4-FFF2-40B4-BE49-F238E27FC236}">
                  <a16:creationId xmlns:a16="http://schemas.microsoft.com/office/drawing/2014/main" id="{2D7FA73D-6901-E9C2-2EA0-A2C2473B7E7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5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7" name="Line 553">
              <a:extLst>
                <a:ext uri="{FF2B5EF4-FFF2-40B4-BE49-F238E27FC236}">
                  <a16:creationId xmlns:a16="http://schemas.microsoft.com/office/drawing/2014/main" id="{8FC10CFD-B131-EE73-1362-FED43F66023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8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8" name="Line 554">
              <a:extLst>
                <a:ext uri="{FF2B5EF4-FFF2-40B4-BE49-F238E27FC236}">
                  <a16:creationId xmlns:a16="http://schemas.microsoft.com/office/drawing/2014/main" id="{BDF6F436-5057-C071-C351-AC3F7D32BA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0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9" name="Line 555">
              <a:extLst>
                <a:ext uri="{FF2B5EF4-FFF2-40B4-BE49-F238E27FC236}">
                  <a16:creationId xmlns:a16="http://schemas.microsoft.com/office/drawing/2014/main" id="{2366D4C1-DC39-CA0E-4E8D-CF92AB3BBB0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4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0" name="Line 556">
              <a:extLst>
                <a:ext uri="{FF2B5EF4-FFF2-40B4-BE49-F238E27FC236}">
                  <a16:creationId xmlns:a16="http://schemas.microsoft.com/office/drawing/2014/main" id="{47924D8D-AECA-E31B-1CE2-A33B60F248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9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1" name="Line 557">
              <a:extLst>
                <a:ext uri="{FF2B5EF4-FFF2-40B4-BE49-F238E27FC236}">
                  <a16:creationId xmlns:a16="http://schemas.microsoft.com/office/drawing/2014/main" id="{91223B02-D78F-CF86-D6ED-5606ABCDFB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4" y="3531"/>
              <a:ext cx="0" cy="27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2" name="Line 558">
              <a:extLst>
                <a:ext uri="{FF2B5EF4-FFF2-40B4-BE49-F238E27FC236}">
                  <a16:creationId xmlns:a16="http://schemas.microsoft.com/office/drawing/2014/main" id="{351DB291-2687-485D-5417-6C7FA605222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9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3" name="Line 559">
              <a:extLst>
                <a:ext uri="{FF2B5EF4-FFF2-40B4-BE49-F238E27FC236}">
                  <a16:creationId xmlns:a16="http://schemas.microsoft.com/office/drawing/2014/main" id="{8740CDFF-7A06-B4DA-7738-3B2E787CA0F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3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4" name="Line 560">
              <a:extLst>
                <a:ext uri="{FF2B5EF4-FFF2-40B4-BE49-F238E27FC236}">
                  <a16:creationId xmlns:a16="http://schemas.microsoft.com/office/drawing/2014/main" id="{D942C7B7-2984-445D-5F91-2F8CA091D8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4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5" name="Line 561">
              <a:extLst>
                <a:ext uri="{FF2B5EF4-FFF2-40B4-BE49-F238E27FC236}">
                  <a16:creationId xmlns:a16="http://schemas.microsoft.com/office/drawing/2014/main" id="{68C95CF0-B897-96E4-D304-33F236E1F3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5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6" name="Line 562">
              <a:extLst>
                <a:ext uri="{FF2B5EF4-FFF2-40B4-BE49-F238E27FC236}">
                  <a16:creationId xmlns:a16="http://schemas.microsoft.com/office/drawing/2014/main" id="{C4874114-18D6-495B-FBE7-0380748001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69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7" name="Line 563">
              <a:extLst>
                <a:ext uri="{FF2B5EF4-FFF2-40B4-BE49-F238E27FC236}">
                  <a16:creationId xmlns:a16="http://schemas.microsoft.com/office/drawing/2014/main" id="{D4C8500B-8817-3744-C6B0-60003BB0B81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7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8" name="Line 564">
              <a:extLst>
                <a:ext uri="{FF2B5EF4-FFF2-40B4-BE49-F238E27FC236}">
                  <a16:creationId xmlns:a16="http://schemas.microsoft.com/office/drawing/2014/main" id="{643E40C9-40C5-2045-DE92-86553DC1D38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3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9" name="Line 565">
              <a:extLst>
                <a:ext uri="{FF2B5EF4-FFF2-40B4-BE49-F238E27FC236}">
                  <a16:creationId xmlns:a16="http://schemas.microsoft.com/office/drawing/2014/main" id="{BB3D0CE8-9AF8-2B81-5EA5-DE614CA11CC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0" name="Line 566">
              <a:extLst>
                <a:ext uri="{FF2B5EF4-FFF2-40B4-BE49-F238E27FC236}">
                  <a16:creationId xmlns:a16="http://schemas.microsoft.com/office/drawing/2014/main" id="{7319E426-313B-D8AF-2E1B-3779343E84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1" name="Line 567">
              <a:extLst>
                <a:ext uri="{FF2B5EF4-FFF2-40B4-BE49-F238E27FC236}">
                  <a16:creationId xmlns:a16="http://schemas.microsoft.com/office/drawing/2014/main" id="{1EE8BB6B-B483-008A-90F2-7EFC5397C4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2" name="Line 568">
              <a:extLst>
                <a:ext uri="{FF2B5EF4-FFF2-40B4-BE49-F238E27FC236}">
                  <a16:creationId xmlns:a16="http://schemas.microsoft.com/office/drawing/2014/main" id="{1348FC1C-1F2B-3CA8-14A2-304F6597EDB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8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3" name="Line 569">
              <a:extLst>
                <a:ext uri="{FF2B5EF4-FFF2-40B4-BE49-F238E27FC236}">
                  <a16:creationId xmlns:a16="http://schemas.microsoft.com/office/drawing/2014/main" id="{49DA9843-28F6-11B7-2A10-3A4301F056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13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4" name="Line 570">
              <a:extLst>
                <a:ext uri="{FF2B5EF4-FFF2-40B4-BE49-F238E27FC236}">
                  <a16:creationId xmlns:a16="http://schemas.microsoft.com/office/drawing/2014/main" id="{9E1B977F-CA07-0619-BC47-AAAC9BC35BC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28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5" name="Line 571">
              <a:extLst>
                <a:ext uri="{FF2B5EF4-FFF2-40B4-BE49-F238E27FC236}">
                  <a16:creationId xmlns:a16="http://schemas.microsoft.com/office/drawing/2014/main" id="{B569F053-D96D-0149-D588-6835E0304B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3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6" name="Line 572">
              <a:extLst>
                <a:ext uri="{FF2B5EF4-FFF2-40B4-BE49-F238E27FC236}">
                  <a16:creationId xmlns:a16="http://schemas.microsoft.com/office/drawing/2014/main" id="{E3EAE7E9-0E34-D581-7AA2-B160E3EC6E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8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7" name="Line 573">
              <a:extLst>
                <a:ext uri="{FF2B5EF4-FFF2-40B4-BE49-F238E27FC236}">
                  <a16:creationId xmlns:a16="http://schemas.microsoft.com/office/drawing/2014/main" id="{6C0AC6EB-0C20-996D-0373-7254862BA39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4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8" name="Line 574">
              <a:extLst>
                <a:ext uri="{FF2B5EF4-FFF2-40B4-BE49-F238E27FC236}">
                  <a16:creationId xmlns:a16="http://schemas.microsoft.com/office/drawing/2014/main" id="{E71B8940-A729-76B6-4BCE-71446CAA37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9" name="Line 575">
              <a:extLst>
                <a:ext uri="{FF2B5EF4-FFF2-40B4-BE49-F238E27FC236}">
                  <a16:creationId xmlns:a16="http://schemas.microsoft.com/office/drawing/2014/main" id="{1DCA18BD-6154-A332-0AAE-E2F61E2C38B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8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0" name="Line 576">
              <a:extLst>
                <a:ext uri="{FF2B5EF4-FFF2-40B4-BE49-F238E27FC236}">
                  <a16:creationId xmlns:a16="http://schemas.microsoft.com/office/drawing/2014/main" id="{755BBF18-CF11-5F3F-C938-95DA0B05E06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1" name="Line 577">
              <a:extLst>
                <a:ext uri="{FF2B5EF4-FFF2-40B4-BE49-F238E27FC236}">
                  <a16:creationId xmlns:a16="http://schemas.microsoft.com/office/drawing/2014/main" id="{CE756399-E38F-B757-DA8E-390F9E69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7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2" name="Line 578">
              <a:extLst>
                <a:ext uri="{FF2B5EF4-FFF2-40B4-BE49-F238E27FC236}">
                  <a16:creationId xmlns:a16="http://schemas.microsoft.com/office/drawing/2014/main" id="{270439A5-D7E3-E1E1-3DDE-214546E99F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2" y="3580"/>
              <a:ext cx="0" cy="22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3" name="Line 579">
              <a:extLst>
                <a:ext uri="{FF2B5EF4-FFF2-40B4-BE49-F238E27FC236}">
                  <a16:creationId xmlns:a16="http://schemas.microsoft.com/office/drawing/2014/main" id="{99E04EEB-19AD-99E9-E93D-E577F845EEB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7" y="3679"/>
              <a:ext cx="0" cy="12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4" name="Line 580">
              <a:extLst>
                <a:ext uri="{FF2B5EF4-FFF2-40B4-BE49-F238E27FC236}">
                  <a16:creationId xmlns:a16="http://schemas.microsoft.com/office/drawing/2014/main" id="{025D759C-2975-EE29-7BFB-CB62868936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2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5" name="Line 581">
              <a:extLst>
                <a:ext uri="{FF2B5EF4-FFF2-40B4-BE49-F238E27FC236}">
                  <a16:creationId xmlns:a16="http://schemas.microsoft.com/office/drawing/2014/main" id="{2F5FCF28-8123-5015-EF6B-D5A5972360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7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6" name="Line 582">
              <a:extLst>
                <a:ext uri="{FF2B5EF4-FFF2-40B4-BE49-F238E27FC236}">
                  <a16:creationId xmlns:a16="http://schemas.microsoft.com/office/drawing/2014/main" id="{BDF6805D-3CF0-71AD-E9B5-961B8CC5D9B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2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7" name="Line 583">
              <a:extLst>
                <a:ext uri="{FF2B5EF4-FFF2-40B4-BE49-F238E27FC236}">
                  <a16:creationId xmlns:a16="http://schemas.microsoft.com/office/drawing/2014/main" id="{0831E7B5-94DF-C762-8D16-DE8DB7E1CB7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8" name="Line 584">
              <a:extLst>
                <a:ext uri="{FF2B5EF4-FFF2-40B4-BE49-F238E27FC236}">
                  <a16:creationId xmlns:a16="http://schemas.microsoft.com/office/drawing/2014/main" id="{8098D676-14B6-24EE-B8F4-4F63EC210D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52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9" name="Line 585">
              <a:extLst>
                <a:ext uri="{FF2B5EF4-FFF2-40B4-BE49-F238E27FC236}">
                  <a16:creationId xmlns:a16="http://schemas.microsoft.com/office/drawing/2014/main" id="{30D8BC87-BF9F-80A6-03F9-FA32FD69A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62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0" name="Line 586">
              <a:extLst>
                <a:ext uri="{FF2B5EF4-FFF2-40B4-BE49-F238E27FC236}">
                  <a16:creationId xmlns:a16="http://schemas.microsoft.com/office/drawing/2014/main" id="{B20C3641-18E2-56E1-4CA2-6F1C159C586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1" name="Line 587">
              <a:extLst>
                <a:ext uri="{FF2B5EF4-FFF2-40B4-BE49-F238E27FC236}">
                  <a16:creationId xmlns:a16="http://schemas.microsoft.com/office/drawing/2014/main" id="{25B3243E-0B87-7011-DCB9-F0BFD65CE98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7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2" name="Line 588">
              <a:extLst>
                <a:ext uri="{FF2B5EF4-FFF2-40B4-BE49-F238E27FC236}">
                  <a16:creationId xmlns:a16="http://schemas.microsoft.com/office/drawing/2014/main" id="{C7C11C70-A550-40B5-6C5F-EA4456EB105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3" name="Line 589">
              <a:extLst>
                <a:ext uri="{FF2B5EF4-FFF2-40B4-BE49-F238E27FC236}">
                  <a16:creationId xmlns:a16="http://schemas.microsoft.com/office/drawing/2014/main" id="{7ADA36DF-D0C8-A60A-489F-A70ECEB61F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6" y="3764"/>
              <a:ext cx="0" cy="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4" name="Line 590">
              <a:extLst>
                <a:ext uri="{FF2B5EF4-FFF2-40B4-BE49-F238E27FC236}">
                  <a16:creationId xmlns:a16="http://schemas.microsoft.com/office/drawing/2014/main" id="{045CE001-0C08-00FC-0FD0-B5F455CEDCC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9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5" name="Line 591">
              <a:extLst>
                <a:ext uri="{FF2B5EF4-FFF2-40B4-BE49-F238E27FC236}">
                  <a16:creationId xmlns:a16="http://schemas.microsoft.com/office/drawing/2014/main" id="{4D50C509-3DB8-3EE4-9325-1043375970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16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6" name="Line 592">
              <a:extLst>
                <a:ext uri="{FF2B5EF4-FFF2-40B4-BE49-F238E27FC236}">
                  <a16:creationId xmlns:a16="http://schemas.microsoft.com/office/drawing/2014/main" id="{D7390C4A-0ACD-DC2D-CCD2-ED25765B77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1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7" name="Line 593">
              <a:extLst>
                <a:ext uri="{FF2B5EF4-FFF2-40B4-BE49-F238E27FC236}">
                  <a16:creationId xmlns:a16="http://schemas.microsoft.com/office/drawing/2014/main" id="{06F37AE0-F4ED-515B-18CC-17FF510E07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6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8" name="Line 594">
              <a:extLst>
                <a:ext uri="{FF2B5EF4-FFF2-40B4-BE49-F238E27FC236}">
                  <a16:creationId xmlns:a16="http://schemas.microsoft.com/office/drawing/2014/main" id="{006E364C-DB64-957E-CA0E-651665182C5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9" name="Line 595">
              <a:extLst>
                <a:ext uri="{FF2B5EF4-FFF2-40B4-BE49-F238E27FC236}">
                  <a16:creationId xmlns:a16="http://schemas.microsoft.com/office/drawing/2014/main" id="{A5451EAB-2749-FBB9-A70B-49BDD42CDF7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0" name="Line 596">
              <a:extLst>
                <a:ext uri="{FF2B5EF4-FFF2-40B4-BE49-F238E27FC236}">
                  <a16:creationId xmlns:a16="http://schemas.microsoft.com/office/drawing/2014/main" id="{4A4500FD-727E-D1A6-104C-B5D7DBD739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1" name="Line 597">
              <a:extLst>
                <a:ext uri="{FF2B5EF4-FFF2-40B4-BE49-F238E27FC236}">
                  <a16:creationId xmlns:a16="http://schemas.microsoft.com/office/drawing/2014/main" id="{8C048BCE-AA48-721E-4975-BBFB1070FA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2" name="Line 598">
              <a:extLst>
                <a:ext uri="{FF2B5EF4-FFF2-40B4-BE49-F238E27FC236}">
                  <a16:creationId xmlns:a16="http://schemas.microsoft.com/office/drawing/2014/main" id="{6441B112-2698-465E-23E1-CBB70C3F95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8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3" name="Line 599">
              <a:extLst>
                <a:ext uri="{FF2B5EF4-FFF2-40B4-BE49-F238E27FC236}">
                  <a16:creationId xmlns:a16="http://schemas.microsoft.com/office/drawing/2014/main" id="{955CB1DC-CAD5-9AFE-C349-3F5C4CF910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05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4" name="Line 600">
              <a:extLst>
                <a:ext uri="{FF2B5EF4-FFF2-40B4-BE49-F238E27FC236}">
                  <a16:creationId xmlns:a16="http://schemas.microsoft.com/office/drawing/2014/main" id="{55A0F3D2-F49F-3AD6-BE27-65CC8FA5EE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0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5" name="Line 601">
              <a:extLst>
                <a:ext uri="{FF2B5EF4-FFF2-40B4-BE49-F238E27FC236}">
                  <a16:creationId xmlns:a16="http://schemas.microsoft.com/office/drawing/2014/main" id="{0150FAC5-1D56-CFE1-F383-88FF5AE8D7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6" name="Line 602">
              <a:extLst>
                <a:ext uri="{FF2B5EF4-FFF2-40B4-BE49-F238E27FC236}">
                  <a16:creationId xmlns:a16="http://schemas.microsoft.com/office/drawing/2014/main" id="{A3192E2F-A3FD-29AC-D13C-760CD2F633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2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7" name="Line 603">
              <a:extLst>
                <a:ext uri="{FF2B5EF4-FFF2-40B4-BE49-F238E27FC236}">
                  <a16:creationId xmlns:a16="http://schemas.microsoft.com/office/drawing/2014/main" id="{52163AD6-39A7-B75B-6C94-BE2DE0A6C8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0" y="3719"/>
              <a:ext cx="0" cy="8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8" name="Line 604">
              <a:extLst>
                <a:ext uri="{FF2B5EF4-FFF2-40B4-BE49-F238E27FC236}">
                  <a16:creationId xmlns:a16="http://schemas.microsoft.com/office/drawing/2014/main" id="{D6F161ED-0FE2-225B-85FC-963918ABFBC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5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9" name="Line 605">
              <a:extLst>
                <a:ext uri="{FF2B5EF4-FFF2-40B4-BE49-F238E27FC236}">
                  <a16:creationId xmlns:a16="http://schemas.microsoft.com/office/drawing/2014/main" id="{A5836F53-6484-8481-2EBE-CCF9023765A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45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80" name="Line 606">
              <a:extLst>
                <a:ext uri="{FF2B5EF4-FFF2-40B4-BE49-F238E27FC236}">
                  <a16:creationId xmlns:a16="http://schemas.microsoft.com/office/drawing/2014/main" id="{053EAFE1-DA00-578D-20E3-697FB3DAA7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6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9885DF05-D42E-5C20-0FA1-52ACE598809E}"/>
              </a:ext>
            </a:extLst>
          </p:cNvPr>
          <p:cNvSpPr/>
          <p:nvPr/>
        </p:nvSpPr>
        <p:spPr>
          <a:xfrm>
            <a:off x="5401559" y="0"/>
            <a:ext cx="1973927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520767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50DF1C5-D9AF-F3E7-2DBD-6EACFE562D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-2002945" y="1770006"/>
            <a:ext cx="5868194" cy="2016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9FBAE51-4CAF-5BAE-BD4A-A85148310C43}"/>
              </a:ext>
            </a:extLst>
          </p:cNvPr>
          <p:cNvSpPr/>
          <p:nvPr/>
        </p:nvSpPr>
        <p:spPr>
          <a:xfrm>
            <a:off x="5401559" y="0"/>
            <a:ext cx="6790441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grpSp>
        <p:nvGrpSpPr>
          <p:cNvPr id="201" name="Group 607">
            <a:extLst>
              <a:ext uri="{FF2B5EF4-FFF2-40B4-BE49-F238E27FC236}">
                <a16:creationId xmlns:a16="http://schemas.microsoft.com/office/drawing/2014/main" id="{D5EDA25C-592B-5EAE-CCD0-D2BFD9EAF6A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579198" y="956698"/>
            <a:ext cx="6160851" cy="3600000"/>
            <a:chOff x="1079" y="768"/>
            <a:chExt cx="1381" cy="3035"/>
          </a:xfrm>
        </p:grpSpPr>
        <p:sp>
          <p:nvSpPr>
            <p:cNvPr id="202" name="Line 428">
              <a:extLst>
                <a:ext uri="{FF2B5EF4-FFF2-40B4-BE49-F238E27FC236}">
                  <a16:creationId xmlns:a16="http://schemas.microsoft.com/office/drawing/2014/main" id="{93C06D28-D400-7CD9-49F9-AD648BC297E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79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3" name="Line 429">
              <a:extLst>
                <a:ext uri="{FF2B5EF4-FFF2-40B4-BE49-F238E27FC236}">
                  <a16:creationId xmlns:a16="http://schemas.microsoft.com/office/drawing/2014/main" id="{C5EF7987-7F9B-F385-FA61-FD94090BD2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89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4" name="Line 430">
              <a:extLst>
                <a:ext uri="{FF2B5EF4-FFF2-40B4-BE49-F238E27FC236}">
                  <a16:creationId xmlns:a16="http://schemas.microsoft.com/office/drawing/2014/main" id="{493E23E2-2FE3-26BD-7D3E-151AB66FE93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13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5" name="Line 431">
              <a:extLst>
                <a:ext uri="{FF2B5EF4-FFF2-40B4-BE49-F238E27FC236}">
                  <a16:creationId xmlns:a16="http://schemas.microsoft.com/office/drawing/2014/main" id="{B4535C4C-4BA5-E89E-2A79-99C3788455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6" name="Line 432">
              <a:extLst>
                <a:ext uri="{FF2B5EF4-FFF2-40B4-BE49-F238E27FC236}">
                  <a16:creationId xmlns:a16="http://schemas.microsoft.com/office/drawing/2014/main" id="{4EF2818C-B4FC-770A-02B1-529F2BD27E7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8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7" name="Line 433">
              <a:extLst>
                <a:ext uri="{FF2B5EF4-FFF2-40B4-BE49-F238E27FC236}">
                  <a16:creationId xmlns:a16="http://schemas.microsoft.com/office/drawing/2014/main" id="{62A68861-F121-C931-FAB8-1C3660A66E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8" name="Line 434">
              <a:extLst>
                <a:ext uri="{FF2B5EF4-FFF2-40B4-BE49-F238E27FC236}">
                  <a16:creationId xmlns:a16="http://schemas.microsoft.com/office/drawing/2014/main" id="{92B730A3-5052-5097-D15A-EE1E82ED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9" name="Line 435">
              <a:extLst>
                <a:ext uri="{FF2B5EF4-FFF2-40B4-BE49-F238E27FC236}">
                  <a16:creationId xmlns:a16="http://schemas.microsoft.com/office/drawing/2014/main" id="{B79B507A-2799-99C1-1E88-A94B6CAED5C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58" y="3457"/>
              <a:ext cx="0" cy="3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0" name="Line 436">
              <a:extLst>
                <a:ext uri="{FF2B5EF4-FFF2-40B4-BE49-F238E27FC236}">
                  <a16:creationId xmlns:a16="http://schemas.microsoft.com/office/drawing/2014/main" id="{75933A08-D853-70B1-EB58-D8C12F4130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1" name="Line 437">
              <a:extLst>
                <a:ext uri="{FF2B5EF4-FFF2-40B4-BE49-F238E27FC236}">
                  <a16:creationId xmlns:a16="http://schemas.microsoft.com/office/drawing/2014/main" id="{1D314D87-4238-F72C-C1ED-0F243052937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7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2" name="Line 438">
              <a:extLst>
                <a:ext uri="{FF2B5EF4-FFF2-40B4-BE49-F238E27FC236}">
                  <a16:creationId xmlns:a16="http://schemas.microsoft.com/office/drawing/2014/main" id="{452EC728-03F1-BB25-73C1-C86170EF21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3" name="Line 439">
              <a:extLst>
                <a:ext uri="{FF2B5EF4-FFF2-40B4-BE49-F238E27FC236}">
                  <a16:creationId xmlns:a16="http://schemas.microsoft.com/office/drawing/2014/main" id="{58119279-DCA9-8AEC-FC60-BA405906896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4" name="Line 440">
              <a:extLst>
                <a:ext uri="{FF2B5EF4-FFF2-40B4-BE49-F238E27FC236}">
                  <a16:creationId xmlns:a16="http://schemas.microsoft.com/office/drawing/2014/main" id="{314C42FA-2AE6-B851-143C-9D3C9377343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3" y="3253"/>
              <a:ext cx="0" cy="55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5" name="Line 441">
              <a:extLst>
                <a:ext uri="{FF2B5EF4-FFF2-40B4-BE49-F238E27FC236}">
                  <a16:creationId xmlns:a16="http://schemas.microsoft.com/office/drawing/2014/main" id="{DE7B3575-F59C-70E9-46FC-A5388331975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7" y="3590"/>
              <a:ext cx="0" cy="21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6" name="Line 442">
              <a:extLst>
                <a:ext uri="{FF2B5EF4-FFF2-40B4-BE49-F238E27FC236}">
                  <a16:creationId xmlns:a16="http://schemas.microsoft.com/office/drawing/2014/main" id="{9B810B70-1837-5C33-A565-0734B2FEDB2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7" name="Line 443">
              <a:extLst>
                <a:ext uri="{FF2B5EF4-FFF2-40B4-BE49-F238E27FC236}">
                  <a16:creationId xmlns:a16="http://schemas.microsoft.com/office/drawing/2014/main" id="{E03B979D-6903-8650-D33A-38A418C1581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7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8" name="Line 444">
              <a:extLst>
                <a:ext uri="{FF2B5EF4-FFF2-40B4-BE49-F238E27FC236}">
                  <a16:creationId xmlns:a16="http://schemas.microsoft.com/office/drawing/2014/main" id="{531447B4-52A9-35EC-2750-7CE833D5A90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1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9" name="Line 445">
              <a:extLst>
                <a:ext uri="{FF2B5EF4-FFF2-40B4-BE49-F238E27FC236}">
                  <a16:creationId xmlns:a16="http://schemas.microsoft.com/office/drawing/2014/main" id="{D7037084-500F-A277-9A63-DB61F07B4FA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2" y="3461"/>
              <a:ext cx="0" cy="34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0" name="Line 446">
              <a:extLst>
                <a:ext uri="{FF2B5EF4-FFF2-40B4-BE49-F238E27FC236}">
                  <a16:creationId xmlns:a16="http://schemas.microsoft.com/office/drawing/2014/main" id="{FEF9AC23-6F55-4DC3-4544-6CBD6797E44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1" name="Line 447">
              <a:extLst>
                <a:ext uri="{FF2B5EF4-FFF2-40B4-BE49-F238E27FC236}">
                  <a16:creationId xmlns:a16="http://schemas.microsoft.com/office/drawing/2014/main" id="{DEBDB851-9A7B-2613-341D-72BCB71149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2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2" name="Line 448">
              <a:extLst>
                <a:ext uri="{FF2B5EF4-FFF2-40B4-BE49-F238E27FC236}">
                  <a16:creationId xmlns:a16="http://schemas.microsoft.com/office/drawing/2014/main" id="{8AC04AED-5C97-C164-FBE6-0660C51F02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7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3" name="Line 449">
              <a:extLst>
                <a:ext uri="{FF2B5EF4-FFF2-40B4-BE49-F238E27FC236}">
                  <a16:creationId xmlns:a16="http://schemas.microsoft.com/office/drawing/2014/main" id="{40AC9C6C-E8E1-82F7-FB49-6FD9A66927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2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4" name="Line 450">
              <a:extLst>
                <a:ext uri="{FF2B5EF4-FFF2-40B4-BE49-F238E27FC236}">
                  <a16:creationId xmlns:a16="http://schemas.microsoft.com/office/drawing/2014/main" id="{425A1375-BB85-811D-6D13-001AA22B19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7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5" name="Line 451">
              <a:extLst>
                <a:ext uri="{FF2B5EF4-FFF2-40B4-BE49-F238E27FC236}">
                  <a16:creationId xmlns:a16="http://schemas.microsoft.com/office/drawing/2014/main" id="{D21ED248-AFF0-E070-7A69-E604DF32B8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62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6" name="Line 452">
              <a:extLst>
                <a:ext uri="{FF2B5EF4-FFF2-40B4-BE49-F238E27FC236}">
                  <a16:creationId xmlns:a16="http://schemas.microsoft.com/office/drawing/2014/main" id="{BC6D60D0-C74B-E430-F0F0-BCDC225F1FD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2" y="3357"/>
              <a:ext cx="0" cy="4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7" name="Line 453">
              <a:extLst>
                <a:ext uri="{FF2B5EF4-FFF2-40B4-BE49-F238E27FC236}">
                  <a16:creationId xmlns:a16="http://schemas.microsoft.com/office/drawing/2014/main" id="{24708395-5B8C-76F7-4C08-BEB1F2D329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8" name="Line 454">
              <a:extLst>
                <a:ext uri="{FF2B5EF4-FFF2-40B4-BE49-F238E27FC236}">
                  <a16:creationId xmlns:a16="http://schemas.microsoft.com/office/drawing/2014/main" id="{31359C8C-CE01-66C9-A8DA-B49EBF65EE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01" y="3768"/>
              <a:ext cx="0" cy="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9" name="Line 455">
              <a:extLst>
                <a:ext uri="{FF2B5EF4-FFF2-40B4-BE49-F238E27FC236}">
                  <a16:creationId xmlns:a16="http://schemas.microsoft.com/office/drawing/2014/main" id="{B32A52F1-F885-9250-B621-5F28F5A0A5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1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0" name="Line 456">
              <a:extLst>
                <a:ext uri="{FF2B5EF4-FFF2-40B4-BE49-F238E27FC236}">
                  <a16:creationId xmlns:a16="http://schemas.microsoft.com/office/drawing/2014/main" id="{313C6A48-CDB1-7C6D-D765-04A9E088D82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6" y="3640"/>
              <a:ext cx="0" cy="16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1" name="Line 457">
              <a:extLst>
                <a:ext uri="{FF2B5EF4-FFF2-40B4-BE49-F238E27FC236}">
                  <a16:creationId xmlns:a16="http://schemas.microsoft.com/office/drawing/2014/main" id="{4B700C50-039B-3722-7BC8-3C2C9E8DC9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21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2" name="Line 458">
              <a:extLst>
                <a:ext uri="{FF2B5EF4-FFF2-40B4-BE49-F238E27FC236}">
                  <a16:creationId xmlns:a16="http://schemas.microsoft.com/office/drawing/2014/main" id="{5A21B8E1-9946-AEAE-C5CE-B8A93175CE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46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3" name="Line 459">
              <a:extLst>
                <a:ext uri="{FF2B5EF4-FFF2-40B4-BE49-F238E27FC236}">
                  <a16:creationId xmlns:a16="http://schemas.microsoft.com/office/drawing/2014/main" id="{1B8B5FCE-2D6F-E516-D2BF-2EED74A2FE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4" name="Line 460">
              <a:extLst>
                <a:ext uri="{FF2B5EF4-FFF2-40B4-BE49-F238E27FC236}">
                  <a16:creationId xmlns:a16="http://schemas.microsoft.com/office/drawing/2014/main" id="{0F1AFA95-C3F9-6C69-C787-66F897ABE37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6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5" name="Line 461">
              <a:extLst>
                <a:ext uri="{FF2B5EF4-FFF2-40B4-BE49-F238E27FC236}">
                  <a16:creationId xmlns:a16="http://schemas.microsoft.com/office/drawing/2014/main" id="{51CEE895-C304-2555-8925-A7143D261C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1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6" name="Line 462">
              <a:extLst>
                <a:ext uri="{FF2B5EF4-FFF2-40B4-BE49-F238E27FC236}">
                  <a16:creationId xmlns:a16="http://schemas.microsoft.com/office/drawing/2014/main" id="{76D7DC90-D143-0FF3-BB7D-71E81515FC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7" name="Line 463">
              <a:extLst>
                <a:ext uri="{FF2B5EF4-FFF2-40B4-BE49-F238E27FC236}">
                  <a16:creationId xmlns:a16="http://schemas.microsoft.com/office/drawing/2014/main" id="{3005F0B2-A3EB-6DF8-A905-1648CCC32C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1" y="3303"/>
              <a:ext cx="0" cy="50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8" name="Line 464">
              <a:extLst>
                <a:ext uri="{FF2B5EF4-FFF2-40B4-BE49-F238E27FC236}">
                  <a16:creationId xmlns:a16="http://schemas.microsoft.com/office/drawing/2014/main" id="{7B661206-FD4B-7C67-3B95-4376386CB22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9" name="Line 465">
              <a:extLst>
                <a:ext uri="{FF2B5EF4-FFF2-40B4-BE49-F238E27FC236}">
                  <a16:creationId xmlns:a16="http://schemas.microsoft.com/office/drawing/2014/main" id="{FAC333C9-F05B-67DA-79F1-8BBFB1DBD2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1" y="1778"/>
              <a:ext cx="0" cy="20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0" name="Line 466">
              <a:extLst>
                <a:ext uri="{FF2B5EF4-FFF2-40B4-BE49-F238E27FC236}">
                  <a16:creationId xmlns:a16="http://schemas.microsoft.com/office/drawing/2014/main" id="{494209DA-21FB-9977-FD48-C859CC5B498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6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1" name="Line 467">
              <a:extLst>
                <a:ext uri="{FF2B5EF4-FFF2-40B4-BE49-F238E27FC236}">
                  <a16:creationId xmlns:a16="http://schemas.microsoft.com/office/drawing/2014/main" id="{9F3FB118-DAF6-884F-CBC5-59125E21DC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2" name="Line 468">
              <a:extLst>
                <a:ext uri="{FF2B5EF4-FFF2-40B4-BE49-F238E27FC236}">
                  <a16:creationId xmlns:a16="http://schemas.microsoft.com/office/drawing/2014/main" id="{67354EF4-15DF-C051-C9ED-4A085B108A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3" name="Line 469">
              <a:extLst>
                <a:ext uri="{FF2B5EF4-FFF2-40B4-BE49-F238E27FC236}">
                  <a16:creationId xmlns:a16="http://schemas.microsoft.com/office/drawing/2014/main" id="{23C1802A-2103-7590-A1F2-BCF317D7B5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1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4" name="Line 470">
              <a:extLst>
                <a:ext uri="{FF2B5EF4-FFF2-40B4-BE49-F238E27FC236}">
                  <a16:creationId xmlns:a16="http://schemas.microsoft.com/office/drawing/2014/main" id="{77322E64-4725-D24E-A115-DA779942CE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20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5" name="Line 471">
              <a:extLst>
                <a:ext uri="{FF2B5EF4-FFF2-40B4-BE49-F238E27FC236}">
                  <a16:creationId xmlns:a16="http://schemas.microsoft.com/office/drawing/2014/main" id="{5748D86E-DB92-1CEA-0943-07A2B3C9E16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0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6" name="Line 472">
              <a:extLst>
                <a:ext uri="{FF2B5EF4-FFF2-40B4-BE49-F238E27FC236}">
                  <a16:creationId xmlns:a16="http://schemas.microsoft.com/office/drawing/2014/main" id="{008339F0-8535-1829-DB13-E0650C06E0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5" y="3407"/>
              <a:ext cx="0" cy="39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7" name="Line 473">
              <a:extLst>
                <a:ext uri="{FF2B5EF4-FFF2-40B4-BE49-F238E27FC236}">
                  <a16:creationId xmlns:a16="http://schemas.microsoft.com/office/drawing/2014/main" id="{EA677173-F1F1-1CC3-2CAA-E684223FDB6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0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8" name="Line 474">
              <a:extLst>
                <a:ext uri="{FF2B5EF4-FFF2-40B4-BE49-F238E27FC236}">
                  <a16:creationId xmlns:a16="http://schemas.microsoft.com/office/drawing/2014/main" id="{549BB16D-2F94-E424-5AA4-1B6F1CD31E7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9" name="Line 475">
              <a:extLst>
                <a:ext uri="{FF2B5EF4-FFF2-40B4-BE49-F238E27FC236}">
                  <a16:creationId xmlns:a16="http://schemas.microsoft.com/office/drawing/2014/main" id="{28EFBC5E-657B-8695-EC25-86C17FAA87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0" name="Line 476">
              <a:extLst>
                <a:ext uri="{FF2B5EF4-FFF2-40B4-BE49-F238E27FC236}">
                  <a16:creationId xmlns:a16="http://schemas.microsoft.com/office/drawing/2014/main" id="{3988E7FC-246A-3480-9477-C291B5796D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1" name="Line 477">
              <a:extLst>
                <a:ext uri="{FF2B5EF4-FFF2-40B4-BE49-F238E27FC236}">
                  <a16:creationId xmlns:a16="http://schemas.microsoft.com/office/drawing/2014/main" id="{71254979-2D6F-81F7-A9A4-5142BB60A1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70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2" name="Line 478">
              <a:extLst>
                <a:ext uri="{FF2B5EF4-FFF2-40B4-BE49-F238E27FC236}">
                  <a16:creationId xmlns:a16="http://schemas.microsoft.com/office/drawing/2014/main" id="{DC178807-0E1E-4ADC-C8D3-C3113A5B26F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0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3" name="Line 479">
              <a:extLst>
                <a:ext uri="{FF2B5EF4-FFF2-40B4-BE49-F238E27FC236}">
                  <a16:creationId xmlns:a16="http://schemas.microsoft.com/office/drawing/2014/main" id="{A0351194-64F0-6E17-F3BB-04DCA5B01E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4" name="Line 480">
              <a:extLst>
                <a:ext uri="{FF2B5EF4-FFF2-40B4-BE49-F238E27FC236}">
                  <a16:creationId xmlns:a16="http://schemas.microsoft.com/office/drawing/2014/main" id="{35941833-C3EC-DD21-CE1C-BE32A028D3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0" y="2951"/>
              <a:ext cx="0" cy="85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5" name="Line 481">
              <a:extLst>
                <a:ext uri="{FF2B5EF4-FFF2-40B4-BE49-F238E27FC236}">
                  <a16:creationId xmlns:a16="http://schemas.microsoft.com/office/drawing/2014/main" id="{B4D9D462-4ED6-8FF1-3CED-6F7A85637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4" y="768"/>
              <a:ext cx="0" cy="30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6" name="Line 482">
              <a:extLst>
                <a:ext uri="{FF2B5EF4-FFF2-40B4-BE49-F238E27FC236}">
                  <a16:creationId xmlns:a16="http://schemas.microsoft.com/office/drawing/2014/main" id="{C88DD927-3D9D-6251-F7F2-D3F37A9573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9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7" name="Line 483">
              <a:extLst>
                <a:ext uri="{FF2B5EF4-FFF2-40B4-BE49-F238E27FC236}">
                  <a16:creationId xmlns:a16="http://schemas.microsoft.com/office/drawing/2014/main" id="{D788581D-9908-F99D-66B2-6436AAFFAED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4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8" name="Line 484">
              <a:extLst>
                <a:ext uri="{FF2B5EF4-FFF2-40B4-BE49-F238E27FC236}">
                  <a16:creationId xmlns:a16="http://schemas.microsoft.com/office/drawing/2014/main" id="{7E36A32A-AD44-3CBD-6F64-997FFFED99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9" name="Line 485">
              <a:extLst>
                <a:ext uri="{FF2B5EF4-FFF2-40B4-BE49-F238E27FC236}">
                  <a16:creationId xmlns:a16="http://schemas.microsoft.com/office/drawing/2014/main" id="{7077DA90-1D35-1015-2C41-99ACF753C72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2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0" name="Line 486">
              <a:extLst>
                <a:ext uri="{FF2B5EF4-FFF2-40B4-BE49-F238E27FC236}">
                  <a16:creationId xmlns:a16="http://schemas.microsoft.com/office/drawing/2014/main" id="{39045230-9D80-6018-F4C2-26D2EADD83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39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1" name="Line 487">
              <a:extLst>
                <a:ext uri="{FF2B5EF4-FFF2-40B4-BE49-F238E27FC236}">
                  <a16:creationId xmlns:a16="http://schemas.microsoft.com/office/drawing/2014/main" id="{7090B3F9-6043-DF40-0E50-8F7648778D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4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2" name="Line 488">
              <a:extLst>
                <a:ext uri="{FF2B5EF4-FFF2-40B4-BE49-F238E27FC236}">
                  <a16:creationId xmlns:a16="http://schemas.microsoft.com/office/drawing/2014/main" id="{8EEF7813-2612-87F5-4E96-6B5BBDCF36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9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3" name="Line 489">
              <a:extLst>
                <a:ext uri="{FF2B5EF4-FFF2-40B4-BE49-F238E27FC236}">
                  <a16:creationId xmlns:a16="http://schemas.microsoft.com/office/drawing/2014/main" id="{7D42F48C-A947-3643-5CF1-4116551171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4" y="3615"/>
              <a:ext cx="0" cy="18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4" name="Line 490">
              <a:extLst>
                <a:ext uri="{FF2B5EF4-FFF2-40B4-BE49-F238E27FC236}">
                  <a16:creationId xmlns:a16="http://schemas.microsoft.com/office/drawing/2014/main" id="{622C53D8-40CB-FDF5-F4EA-E73B32DD22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5" name="Line 491">
              <a:extLst>
                <a:ext uri="{FF2B5EF4-FFF2-40B4-BE49-F238E27FC236}">
                  <a16:creationId xmlns:a16="http://schemas.microsoft.com/office/drawing/2014/main" id="{CB398D1B-D23A-7A44-E036-EBD6C6D765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4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6" name="Line 492">
              <a:extLst>
                <a:ext uri="{FF2B5EF4-FFF2-40B4-BE49-F238E27FC236}">
                  <a16:creationId xmlns:a16="http://schemas.microsoft.com/office/drawing/2014/main" id="{E2B2DB51-BFD1-26E8-BD14-1FBD41DA847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7" name="Line 493">
              <a:extLst>
                <a:ext uri="{FF2B5EF4-FFF2-40B4-BE49-F238E27FC236}">
                  <a16:creationId xmlns:a16="http://schemas.microsoft.com/office/drawing/2014/main" id="{FC1ED6CB-6E5D-FAFD-6F3D-F5911D63BFC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8" name="Line 494">
              <a:extLst>
                <a:ext uri="{FF2B5EF4-FFF2-40B4-BE49-F238E27FC236}">
                  <a16:creationId xmlns:a16="http://schemas.microsoft.com/office/drawing/2014/main" id="{926354B0-910D-C283-DB44-6861F85F46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9" name="Line 495">
              <a:extLst>
                <a:ext uri="{FF2B5EF4-FFF2-40B4-BE49-F238E27FC236}">
                  <a16:creationId xmlns:a16="http://schemas.microsoft.com/office/drawing/2014/main" id="{3C8D1801-7B26-0A0A-C01A-6810092D37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8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0" name="Line 496">
              <a:extLst>
                <a:ext uri="{FF2B5EF4-FFF2-40B4-BE49-F238E27FC236}">
                  <a16:creationId xmlns:a16="http://schemas.microsoft.com/office/drawing/2014/main" id="{B40F21AD-5A4C-BC57-4362-649A65DE872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1" name="Line 497">
              <a:extLst>
                <a:ext uri="{FF2B5EF4-FFF2-40B4-BE49-F238E27FC236}">
                  <a16:creationId xmlns:a16="http://schemas.microsoft.com/office/drawing/2014/main" id="{C7D6E405-0BBA-E13D-D37B-3835136250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3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2" name="Line 498">
              <a:extLst>
                <a:ext uri="{FF2B5EF4-FFF2-40B4-BE49-F238E27FC236}">
                  <a16:creationId xmlns:a16="http://schemas.microsoft.com/office/drawing/2014/main" id="{3EA1032F-764C-3A6E-98ED-B6E5F9C5E60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8" y="2996"/>
              <a:ext cx="0" cy="80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3" name="Line 499">
              <a:extLst>
                <a:ext uri="{FF2B5EF4-FFF2-40B4-BE49-F238E27FC236}">
                  <a16:creationId xmlns:a16="http://schemas.microsoft.com/office/drawing/2014/main" id="{CD3E603E-0D34-B3F7-359A-BFAA040B266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3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4" name="Line 500">
              <a:extLst>
                <a:ext uri="{FF2B5EF4-FFF2-40B4-BE49-F238E27FC236}">
                  <a16:creationId xmlns:a16="http://schemas.microsoft.com/office/drawing/2014/main" id="{99DD6EDE-17C2-7EFB-F6D1-F7CFAC8DF35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8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5" name="Line 501">
              <a:extLst>
                <a:ext uri="{FF2B5EF4-FFF2-40B4-BE49-F238E27FC236}">
                  <a16:creationId xmlns:a16="http://schemas.microsoft.com/office/drawing/2014/main" id="{4779E69F-2FA4-CC76-F716-69A1FBFEE2D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2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6" name="Line 502">
              <a:extLst>
                <a:ext uri="{FF2B5EF4-FFF2-40B4-BE49-F238E27FC236}">
                  <a16:creationId xmlns:a16="http://schemas.microsoft.com/office/drawing/2014/main" id="{7B9358BD-731F-A135-B15B-0851E1F9CA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3" y="3575"/>
              <a:ext cx="0" cy="22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7" name="Line 503">
              <a:extLst>
                <a:ext uri="{FF2B5EF4-FFF2-40B4-BE49-F238E27FC236}">
                  <a16:creationId xmlns:a16="http://schemas.microsoft.com/office/drawing/2014/main" id="{CA610870-A87D-FA3F-7DDA-E01339F6C4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8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8" name="Line 504">
              <a:extLst>
                <a:ext uri="{FF2B5EF4-FFF2-40B4-BE49-F238E27FC236}">
                  <a16:creationId xmlns:a16="http://schemas.microsoft.com/office/drawing/2014/main" id="{D7D286FA-A459-D1C5-8E6D-52F2F56988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4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9" name="Line 505">
              <a:extLst>
                <a:ext uri="{FF2B5EF4-FFF2-40B4-BE49-F238E27FC236}">
                  <a16:creationId xmlns:a16="http://schemas.microsoft.com/office/drawing/2014/main" id="{B50DC771-5BAA-D7EA-D0E2-72AB220BEC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58" y="3759"/>
              <a:ext cx="0" cy="4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0" name="Line 506">
              <a:extLst>
                <a:ext uri="{FF2B5EF4-FFF2-40B4-BE49-F238E27FC236}">
                  <a16:creationId xmlns:a16="http://schemas.microsoft.com/office/drawing/2014/main" id="{C8C51C87-EAD3-CBFE-2780-F5B5BEF781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3" y="3491"/>
              <a:ext cx="0" cy="31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1" name="Line 507">
              <a:extLst>
                <a:ext uri="{FF2B5EF4-FFF2-40B4-BE49-F238E27FC236}">
                  <a16:creationId xmlns:a16="http://schemas.microsoft.com/office/drawing/2014/main" id="{C7440D30-6C3B-B79D-1DBA-2D1DEB1E3B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8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2" name="Line 508">
              <a:extLst>
                <a:ext uri="{FF2B5EF4-FFF2-40B4-BE49-F238E27FC236}">
                  <a16:creationId xmlns:a16="http://schemas.microsoft.com/office/drawing/2014/main" id="{B37AA1AE-B588-CC4A-DE77-5EAC8F4F1AA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3" name="Line 509">
              <a:extLst>
                <a:ext uri="{FF2B5EF4-FFF2-40B4-BE49-F238E27FC236}">
                  <a16:creationId xmlns:a16="http://schemas.microsoft.com/office/drawing/2014/main" id="{EBFFFD78-C434-0689-B9D1-CA0D9DFBF05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8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4" name="Line 510">
              <a:extLst>
                <a:ext uri="{FF2B5EF4-FFF2-40B4-BE49-F238E27FC236}">
                  <a16:creationId xmlns:a16="http://schemas.microsoft.com/office/drawing/2014/main" id="{5BB6C7A1-C10D-2CD8-3ACF-A8B9303129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5" name="Line 511">
              <a:extLst>
                <a:ext uri="{FF2B5EF4-FFF2-40B4-BE49-F238E27FC236}">
                  <a16:creationId xmlns:a16="http://schemas.microsoft.com/office/drawing/2014/main" id="{FA742C74-FAF0-5FA0-D35E-D0F9906F7DF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6" name="Line 512">
              <a:extLst>
                <a:ext uri="{FF2B5EF4-FFF2-40B4-BE49-F238E27FC236}">
                  <a16:creationId xmlns:a16="http://schemas.microsoft.com/office/drawing/2014/main" id="{C3AB44D2-904A-D52C-EABC-CE17C05B47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2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7" name="Line 513">
              <a:extLst>
                <a:ext uri="{FF2B5EF4-FFF2-40B4-BE49-F238E27FC236}">
                  <a16:creationId xmlns:a16="http://schemas.microsoft.com/office/drawing/2014/main" id="{FA08AF5B-2D5D-3C63-8C41-9D1262518B5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8" name="Line 514">
              <a:extLst>
                <a:ext uri="{FF2B5EF4-FFF2-40B4-BE49-F238E27FC236}">
                  <a16:creationId xmlns:a16="http://schemas.microsoft.com/office/drawing/2014/main" id="{21AEA665-A78E-6EE2-3981-8FFA8DE400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07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9" name="Line 515">
              <a:extLst>
                <a:ext uri="{FF2B5EF4-FFF2-40B4-BE49-F238E27FC236}">
                  <a16:creationId xmlns:a16="http://schemas.microsoft.com/office/drawing/2014/main" id="{7CC903C1-947E-FF60-A985-AFD58D1CA65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17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0" name="Line 516">
              <a:extLst>
                <a:ext uri="{FF2B5EF4-FFF2-40B4-BE49-F238E27FC236}">
                  <a16:creationId xmlns:a16="http://schemas.microsoft.com/office/drawing/2014/main" id="{65279DDE-F1A5-067B-E734-EE9CABBA4E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22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1" name="Line 517">
              <a:extLst>
                <a:ext uri="{FF2B5EF4-FFF2-40B4-BE49-F238E27FC236}">
                  <a16:creationId xmlns:a16="http://schemas.microsoft.com/office/drawing/2014/main" id="{3CFFE46D-BD36-20E4-4C26-453010C8B2F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2" name="Line 518">
              <a:extLst>
                <a:ext uri="{FF2B5EF4-FFF2-40B4-BE49-F238E27FC236}">
                  <a16:creationId xmlns:a16="http://schemas.microsoft.com/office/drawing/2014/main" id="{99DB85D5-759C-2B92-0D75-CB5CDE7518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7" y="3397"/>
              <a:ext cx="0" cy="40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3" name="Line 519">
              <a:extLst>
                <a:ext uri="{FF2B5EF4-FFF2-40B4-BE49-F238E27FC236}">
                  <a16:creationId xmlns:a16="http://schemas.microsoft.com/office/drawing/2014/main" id="{EA85238C-7C60-ABEF-41BF-25D9CD37B1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2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4" name="Line 520">
              <a:extLst>
                <a:ext uri="{FF2B5EF4-FFF2-40B4-BE49-F238E27FC236}">
                  <a16:creationId xmlns:a16="http://schemas.microsoft.com/office/drawing/2014/main" id="{FD06B4D7-2881-157F-F829-3A94D25773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5" name="Line 521">
              <a:extLst>
                <a:ext uri="{FF2B5EF4-FFF2-40B4-BE49-F238E27FC236}">
                  <a16:creationId xmlns:a16="http://schemas.microsoft.com/office/drawing/2014/main" id="{D5D78F9B-6840-4965-39B9-F1F08AFEDD2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2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6" name="Line 522">
              <a:extLst>
                <a:ext uri="{FF2B5EF4-FFF2-40B4-BE49-F238E27FC236}">
                  <a16:creationId xmlns:a16="http://schemas.microsoft.com/office/drawing/2014/main" id="{94E20A46-6A35-E910-7B00-6EC8742D6F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7" name="Line 523">
              <a:extLst>
                <a:ext uri="{FF2B5EF4-FFF2-40B4-BE49-F238E27FC236}">
                  <a16:creationId xmlns:a16="http://schemas.microsoft.com/office/drawing/2014/main" id="{285B930A-2132-BC26-7A19-61BF9E39250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7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8" name="Line 524">
              <a:extLst>
                <a:ext uri="{FF2B5EF4-FFF2-40B4-BE49-F238E27FC236}">
                  <a16:creationId xmlns:a16="http://schemas.microsoft.com/office/drawing/2014/main" id="{769EC646-0FF3-2A37-74AC-218C78854FA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9" name="Line 525">
              <a:extLst>
                <a:ext uri="{FF2B5EF4-FFF2-40B4-BE49-F238E27FC236}">
                  <a16:creationId xmlns:a16="http://schemas.microsoft.com/office/drawing/2014/main" id="{4B9C2E77-FCD4-69FC-5E23-73ADB8F83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6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0" name="Line 526">
              <a:extLst>
                <a:ext uri="{FF2B5EF4-FFF2-40B4-BE49-F238E27FC236}">
                  <a16:creationId xmlns:a16="http://schemas.microsoft.com/office/drawing/2014/main" id="{0EC8FEA1-BCA4-85E4-1EEE-887CD93206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1" name="Line 527">
              <a:extLst>
                <a:ext uri="{FF2B5EF4-FFF2-40B4-BE49-F238E27FC236}">
                  <a16:creationId xmlns:a16="http://schemas.microsoft.com/office/drawing/2014/main" id="{B3DBF39B-6D2C-F349-F04A-6327CFCBFD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6" y="3343"/>
              <a:ext cx="0" cy="46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2" name="Line 528">
              <a:extLst>
                <a:ext uri="{FF2B5EF4-FFF2-40B4-BE49-F238E27FC236}">
                  <a16:creationId xmlns:a16="http://schemas.microsoft.com/office/drawing/2014/main" id="{5C1C479B-7101-E5BE-C521-26A446BF9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1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3" name="Line 529">
              <a:extLst>
                <a:ext uri="{FF2B5EF4-FFF2-40B4-BE49-F238E27FC236}">
                  <a16:creationId xmlns:a16="http://schemas.microsoft.com/office/drawing/2014/main" id="{FE608444-D083-EE78-E612-05D5975F435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6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4" name="Line 530">
              <a:extLst>
                <a:ext uri="{FF2B5EF4-FFF2-40B4-BE49-F238E27FC236}">
                  <a16:creationId xmlns:a16="http://schemas.microsoft.com/office/drawing/2014/main" id="{2B948453-A517-DA1D-1D0D-2D671647F5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1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5" name="Line 531">
              <a:extLst>
                <a:ext uri="{FF2B5EF4-FFF2-40B4-BE49-F238E27FC236}">
                  <a16:creationId xmlns:a16="http://schemas.microsoft.com/office/drawing/2014/main" id="{B01F8805-39CB-FF6F-07CC-346BFCC2B2F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21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6" name="Line 532">
              <a:extLst>
                <a:ext uri="{FF2B5EF4-FFF2-40B4-BE49-F238E27FC236}">
                  <a16:creationId xmlns:a16="http://schemas.microsoft.com/office/drawing/2014/main" id="{45A62921-2D14-0FA3-685F-CFA75A1C7F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1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7" name="Line 533">
              <a:extLst>
                <a:ext uri="{FF2B5EF4-FFF2-40B4-BE49-F238E27FC236}">
                  <a16:creationId xmlns:a16="http://schemas.microsoft.com/office/drawing/2014/main" id="{BF80D992-7751-B881-3A7B-8A031CCCB1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8" name="Line 534">
              <a:extLst>
                <a:ext uri="{FF2B5EF4-FFF2-40B4-BE49-F238E27FC236}">
                  <a16:creationId xmlns:a16="http://schemas.microsoft.com/office/drawing/2014/main" id="{50A6E5C8-FC6A-EF7F-D76B-80D8A5FD6C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9" name="Line 535">
              <a:extLst>
                <a:ext uri="{FF2B5EF4-FFF2-40B4-BE49-F238E27FC236}">
                  <a16:creationId xmlns:a16="http://schemas.microsoft.com/office/drawing/2014/main" id="{D962AB88-EEF0-0EFA-C9E9-4C53C61D437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0" name="Line 536">
              <a:extLst>
                <a:ext uri="{FF2B5EF4-FFF2-40B4-BE49-F238E27FC236}">
                  <a16:creationId xmlns:a16="http://schemas.microsoft.com/office/drawing/2014/main" id="{3F96EE1D-0B38-1D3A-39B0-C23F5C494D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1" y="3422"/>
              <a:ext cx="0" cy="381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1" name="Line 537">
              <a:extLst>
                <a:ext uri="{FF2B5EF4-FFF2-40B4-BE49-F238E27FC236}">
                  <a16:creationId xmlns:a16="http://schemas.microsoft.com/office/drawing/2014/main" id="{DE5A871F-64B2-D2A6-9D44-8B68A994CC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6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2" name="Line 538">
              <a:extLst>
                <a:ext uri="{FF2B5EF4-FFF2-40B4-BE49-F238E27FC236}">
                  <a16:creationId xmlns:a16="http://schemas.microsoft.com/office/drawing/2014/main" id="{7CDF38FD-10E2-FE41-3907-086A5E7BE0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6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3" name="Line 539">
              <a:extLst>
                <a:ext uri="{FF2B5EF4-FFF2-40B4-BE49-F238E27FC236}">
                  <a16:creationId xmlns:a16="http://schemas.microsoft.com/office/drawing/2014/main" id="{7CE15E5E-72FE-649A-6795-2C8F44F180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7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4" name="Line 540">
              <a:extLst>
                <a:ext uri="{FF2B5EF4-FFF2-40B4-BE49-F238E27FC236}">
                  <a16:creationId xmlns:a16="http://schemas.microsoft.com/office/drawing/2014/main" id="{77886266-580F-5EC0-70BF-45A4CE5C88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5" name="Line 541">
              <a:extLst>
                <a:ext uri="{FF2B5EF4-FFF2-40B4-BE49-F238E27FC236}">
                  <a16:creationId xmlns:a16="http://schemas.microsoft.com/office/drawing/2014/main" id="{C357C117-FC4A-0667-7EBA-45F4731C32F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95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6" name="Line 542">
              <a:extLst>
                <a:ext uri="{FF2B5EF4-FFF2-40B4-BE49-F238E27FC236}">
                  <a16:creationId xmlns:a16="http://schemas.microsoft.com/office/drawing/2014/main" id="{8C778BFA-3CA4-637B-79A8-01AA00D0C7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7" name="Line 543">
              <a:extLst>
                <a:ext uri="{FF2B5EF4-FFF2-40B4-BE49-F238E27FC236}">
                  <a16:creationId xmlns:a16="http://schemas.microsoft.com/office/drawing/2014/main" id="{E7AC2B91-5F1C-F9E3-D9D0-E7F48678CBD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8" name="Line 544">
              <a:extLst>
                <a:ext uri="{FF2B5EF4-FFF2-40B4-BE49-F238E27FC236}">
                  <a16:creationId xmlns:a16="http://schemas.microsoft.com/office/drawing/2014/main" id="{B05D7E31-2EB6-373C-FE64-DAD23917F3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0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9" name="Line 545">
              <a:extLst>
                <a:ext uri="{FF2B5EF4-FFF2-40B4-BE49-F238E27FC236}">
                  <a16:creationId xmlns:a16="http://schemas.microsoft.com/office/drawing/2014/main" id="{E4200EE6-F3C9-D69E-F525-F1D9F704AD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5" y="2694"/>
              <a:ext cx="0" cy="1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0" name="Line 546">
              <a:extLst>
                <a:ext uri="{FF2B5EF4-FFF2-40B4-BE49-F238E27FC236}">
                  <a16:creationId xmlns:a16="http://schemas.microsoft.com/office/drawing/2014/main" id="{195BE773-B8A8-1777-1E1B-A45F23380F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3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1" name="Line 547">
              <a:extLst>
                <a:ext uri="{FF2B5EF4-FFF2-40B4-BE49-F238E27FC236}">
                  <a16:creationId xmlns:a16="http://schemas.microsoft.com/office/drawing/2014/main" id="{8B3135BA-B46A-9FEF-2824-D8C3028B6C5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4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2" name="Line 548">
              <a:extLst>
                <a:ext uri="{FF2B5EF4-FFF2-40B4-BE49-F238E27FC236}">
                  <a16:creationId xmlns:a16="http://schemas.microsoft.com/office/drawing/2014/main" id="{3FA8C04C-174E-AC5A-89DF-6C24FE0F193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55" y="3556"/>
              <a:ext cx="0" cy="24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3" name="Line 549">
              <a:extLst>
                <a:ext uri="{FF2B5EF4-FFF2-40B4-BE49-F238E27FC236}">
                  <a16:creationId xmlns:a16="http://schemas.microsoft.com/office/drawing/2014/main" id="{A75E8965-D1E1-FA67-F815-4D098FB7E5B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0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4" name="Line 550">
              <a:extLst>
                <a:ext uri="{FF2B5EF4-FFF2-40B4-BE49-F238E27FC236}">
                  <a16:creationId xmlns:a16="http://schemas.microsoft.com/office/drawing/2014/main" id="{AB8F2CB7-29FE-82D3-FBF4-7C25474A8E5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5" name="Line 551">
              <a:extLst>
                <a:ext uri="{FF2B5EF4-FFF2-40B4-BE49-F238E27FC236}">
                  <a16:creationId xmlns:a16="http://schemas.microsoft.com/office/drawing/2014/main" id="{DBB3A720-A530-C687-77D0-91AFBB3CEB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0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6" name="Line 552">
              <a:extLst>
                <a:ext uri="{FF2B5EF4-FFF2-40B4-BE49-F238E27FC236}">
                  <a16:creationId xmlns:a16="http://schemas.microsoft.com/office/drawing/2014/main" id="{2D7FA73D-6901-E9C2-2EA0-A2C2473B7E7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5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7" name="Line 553">
              <a:extLst>
                <a:ext uri="{FF2B5EF4-FFF2-40B4-BE49-F238E27FC236}">
                  <a16:creationId xmlns:a16="http://schemas.microsoft.com/office/drawing/2014/main" id="{8FC10CFD-B131-EE73-1362-FED43F66023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8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8" name="Line 554">
              <a:extLst>
                <a:ext uri="{FF2B5EF4-FFF2-40B4-BE49-F238E27FC236}">
                  <a16:creationId xmlns:a16="http://schemas.microsoft.com/office/drawing/2014/main" id="{BDF6F436-5057-C071-C351-AC3F7D32BA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0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9" name="Line 555">
              <a:extLst>
                <a:ext uri="{FF2B5EF4-FFF2-40B4-BE49-F238E27FC236}">
                  <a16:creationId xmlns:a16="http://schemas.microsoft.com/office/drawing/2014/main" id="{2366D4C1-DC39-CA0E-4E8D-CF92AB3BBB0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4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0" name="Line 556">
              <a:extLst>
                <a:ext uri="{FF2B5EF4-FFF2-40B4-BE49-F238E27FC236}">
                  <a16:creationId xmlns:a16="http://schemas.microsoft.com/office/drawing/2014/main" id="{47924D8D-AECA-E31B-1CE2-A33B60F248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9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1" name="Line 557">
              <a:extLst>
                <a:ext uri="{FF2B5EF4-FFF2-40B4-BE49-F238E27FC236}">
                  <a16:creationId xmlns:a16="http://schemas.microsoft.com/office/drawing/2014/main" id="{91223B02-D78F-CF86-D6ED-5606ABCDFB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4" y="3531"/>
              <a:ext cx="0" cy="27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2" name="Line 558">
              <a:extLst>
                <a:ext uri="{FF2B5EF4-FFF2-40B4-BE49-F238E27FC236}">
                  <a16:creationId xmlns:a16="http://schemas.microsoft.com/office/drawing/2014/main" id="{351DB291-2687-485D-5417-6C7FA605222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9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3" name="Line 559">
              <a:extLst>
                <a:ext uri="{FF2B5EF4-FFF2-40B4-BE49-F238E27FC236}">
                  <a16:creationId xmlns:a16="http://schemas.microsoft.com/office/drawing/2014/main" id="{8740CDFF-7A06-B4DA-7738-3B2E787CA0F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3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4" name="Line 560">
              <a:extLst>
                <a:ext uri="{FF2B5EF4-FFF2-40B4-BE49-F238E27FC236}">
                  <a16:creationId xmlns:a16="http://schemas.microsoft.com/office/drawing/2014/main" id="{D942C7B7-2984-445D-5F91-2F8CA091D8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4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5" name="Line 561">
              <a:extLst>
                <a:ext uri="{FF2B5EF4-FFF2-40B4-BE49-F238E27FC236}">
                  <a16:creationId xmlns:a16="http://schemas.microsoft.com/office/drawing/2014/main" id="{68C95CF0-B897-96E4-D304-33F236E1F3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5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6" name="Line 562">
              <a:extLst>
                <a:ext uri="{FF2B5EF4-FFF2-40B4-BE49-F238E27FC236}">
                  <a16:creationId xmlns:a16="http://schemas.microsoft.com/office/drawing/2014/main" id="{C4874114-18D6-495B-FBE7-0380748001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69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7" name="Line 563">
              <a:extLst>
                <a:ext uri="{FF2B5EF4-FFF2-40B4-BE49-F238E27FC236}">
                  <a16:creationId xmlns:a16="http://schemas.microsoft.com/office/drawing/2014/main" id="{D4C8500B-8817-3744-C6B0-60003BB0B81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7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8" name="Line 564">
              <a:extLst>
                <a:ext uri="{FF2B5EF4-FFF2-40B4-BE49-F238E27FC236}">
                  <a16:creationId xmlns:a16="http://schemas.microsoft.com/office/drawing/2014/main" id="{643E40C9-40C5-2045-DE92-86553DC1D38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3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9" name="Line 565">
              <a:extLst>
                <a:ext uri="{FF2B5EF4-FFF2-40B4-BE49-F238E27FC236}">
                  <a16:creationId xmlns:a16="http://schemas.microsoft.com/office/drawing/2014/main" id="{BB3D0CE8-9AF8-2B81-5EA5-DE614CA11CC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0" name="Line 566">
              <a:extLst>
                <a:ext uri="{FF2B5EF4-FFF2-40B4-BE49-F238E27FC236}">
                  <a16:creationId xmlns:a16="http://schemas.microsoft.com/office/drawing/2014/main" id="{7319E426-313B-D8AF-2E1B-3779343E84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1" name="Line 567">
              <a:extLst>
                <a:ext uri="{FF2B5EF4-FFF2-40B4-BE49-F238E27FC236}">
                  <a16:creationId xmlns:a16="http://schemas.microsoft.com/office/drawing/2014/main" id="{1EE8BB6B-B483-008A-90F2-7EFC5397C4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2" name="Line 568">
              <a:extLst>
                <a:ext uri="{FF2B5EF4-FFF2-40B4-BE49-F238E27FC236}">
                  <a16:creationId xmlns:a16="http://schemas.microsoft.com/office/drawing/2014/main" id="{1348FC1C-1F2B-3CA8-14A2-304F6597EDB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8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3" name="Line 569">
              <a:extLst>
                <a:ext uri="{FF2B5EF4-FFF2-40B4-BE49-F238E27FC236}">
                  <a16:creationId xmlns:a16="http://schemas.microsoft.com/office/drawing/2014/main" id="{49DA9843-28F6-11B7-2A10-3A4301F056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13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4" name="Line 570">
              <a:extLst>
                <a:ext uri="{FF2B5EF4-FFF2-40B4-BE49-F238E27FC236}">
                  <a16:creationId xmlns:a16="http://schemas.microsoft.com/office/drawing/2014/main" id="{9E1B977F-CA07-0619-BC47-AAAC9BC35BC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28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5" name="Line 571">
              <a:extLst>
                <a:ext uri="{FF2B5EF4-FFF2-40B4-BE49-F238E27FC236}">
                  <a16:creationId xmlns:a16="http://schemas.microsoft.com/office/drawing/2014/main" id="{B569F053-D96D-0149-D588-6835E0304B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3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6" name="Line 572">
              <a:extLst>
                <a:ext uri="{FF2B5EF4-FFF2-40B4-BE49-F238E27FC236}">
                  <a16:creationId xmlns:a16="http://schemas.microsoft.com/office/drawing/2014/main" id="{E3EAE7E9-0E34-D581-7AA2-B160E3EC6E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8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7" name="Line 573">
              <a:extLst>
                <a:ext uri="{FF2B5EF4-FFF2-40B4-BE49-F238E27FC236}">
                  <a16:creationId xmlns:a16="http://schemas.microsoft.com/office/drawing/2014/main" id="{6C0AC6EB-0C20-996D-0373-7254862BA39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4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8" name="Line 574">
              <a:extLst>
                <a:ext uri="{FF2B5EF4-FFF2-40B4-BE49-F238E27FC236}">
                  <a16:creationId xmlns:a16="http://schemas.microsoft.com/office/drawing/2014/main" id="{E71B8940-A729-76B6-4BCE-71446CAA37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9" name="Line 575">
              <a:extLst>
                <a:ext uri="{FF2B5EF4-FFF2-40B4-BE49-F238E27FC236}">
                  <a16:creationId xmlns:a16="http://schemas.microsoft.com/office/drawing/2014/main" id="{1DCA18BD-6154-A332-0AAE-E2F61E2C38B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8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0" name="Line 576">
              <a:extLst>
                <a:ext uri="{FF2B5EF4-FFF2-40B4-BE49-F238E27FC236}">
                  <a16:creationId xmlns:a16="http://schemas.microsoft.com/office/drawing/2014/main" id="{755BBF18-CF11-5F3F-C938-95DA0B05E06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1" name="Line 577">
              <a:extLst>
                <a:ext uri="{FF2B5EF4-FFF2-40B4-BE49-F238E27FC236}">
                  <a16:creationId xmlns:a16="http://schemas.microsoft.com/office/drawing/2014/main" id="{CE756399-E38F-B757-DA8E-390F9E69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7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2" name="Line 578">
              <a:extLst>
                <a:ext uri="{FF2B5EF4-FFF2-40B4-BE49-F238E27FC236}">
                  <a16:creationId xmlns:a16="http://schemas.microsoft.com/office/drawing/2014/main" id="{270439A5-D7E3-E1E1-3DDE-214546E99F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2" y="3580"/>
              <a:ext cx="0" cy="22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3" name="Line 579">
              <a:extLst>
                <a:ext uri="{FF2B5EF4-FFF2-40B4-BE49-F238E27FC236}">
                  <a16:creationId xmlns:a16="http://schemas.microsoft.com/office/drawing/2014/main" id="{99E04EEB-19AD-99E9-E93D-E577F845EEB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7" y="3679"/>
              <a:ext cx="0" cy="12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4" name="Line 580">
              <a:extLst>
                <a:ext uri="{FF2B5EF4-FFF2-40B4-BE49-F238E27FC236}">
                  <a16:creationId xmlns:a16="http://schemas.microsoft.com/office/drawing/2014/main" id="{025D759C-2975-EE29-7BFB-CB62868936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2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5" name="Line 581">
              <a:extLst>
                <a:ext uri="{FF2B5EF4-FFF2-40B4-BE49-F238E27FC236}">
                  <a16:creationId xmlns:a16="http://schemas.microsoft.com/office/drawing/2014/main" id="{2F5FCF28-8123-5015-EF6B-D5A5972360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7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6" name="Line 582">
              <a:extLst>
                <a:ext uri="{FF2B5EF4-FFF2-40B4-BE49-F238E27FC236}">
                  <a16:creationId xmlns:a16="http://schemas.microsoft.com/office/drawing/2014/main" id="{BDF6805D-3CF0-71AD-E9B5-961B8CC5D9B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2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7" name="Line 583">
              <a:extLst>
                <a:ext uri="{FF2B5EF4-FFF2-40B4-BE49-F238E27FC236}">
                  <a16:creationId xmlns:a16="http://schemas.microsoft.com/office/drawing/2014/main" id="{0831E7B5-94DF-C762-8D16-DE8DB7E1CB7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8" name="Line 584">
              <a:extLst>
                <a:ext uri="{FF2B5EF4-FFF2-40B4-BE49-F238E27FC236}">
                  <a16:creationId xmlns:a16="http://schemas.microsoft.com/office/drawing/2014/main" id="{8098D676-14B6-24EE-B8F4-4F63EC210D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52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9" name="Line 585">
              <a:extLst>
                <a:ext uri="{FF2B5EF4-FFF2-40B4-BE49-F238E27FC236}">
                  <a16:creationId xmlns:a16="http://schemas.microsoft.com/office/drawing/2014/main" id="{30D8BC87-BF9F-80A6-03F9-FA32FD69A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62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0" name="Line 586">
              <a:extLst>
                <a:ext uri="{FF2B5EF4-FFF2-40B4-BE49-F238E27FC236}">
                  <a16:creationId xmlns:a16="http://schemas.microsoft.com/office/drawing/2014/main" id="{B20C3641-18E2-56E1-4CA2-6F1C159C586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1" name="Line 587">
              <a:extLst>
                <a:ext uri="{FF2B5EF4-FFF2-40B4-BE49-F238E27FC236}">
                  <a16:creationId xmlns:a16="http://schemas.microsoft.com/office/drawing/2014/main" id="{25B3243E-0B87-7011-DCB9-F0BFD65CE98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7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2" name="Line 588">
              <a:extLst>
                <a:ext uri="{FF2B5EF4-FFF2-40B4-BE49-F238E27FC236}">
                  <a16:creationId xmlns:a16="http://schemas.microsoft.com/office/drawing/2014/main" id="{C7C11C70-A550-40B5-6C5F-EA4456EB105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3" name="Line 589">
              <a:extLst>
                <a:ext uri="{FF2B5EF4-FFF2-40B4-BE49-F238E27FC236}">
                  <a16:creationId xmlns:a16="http://schemas.microsoft.com/office/drawing/2014/main" id="{7ADA36DF-D0C8-A60A-489F-A70ECEB61F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6" y="3764"/>
              <a:ext cx="0" cy="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4" name="Line 590">
              <a:extLst>
                <a:ext uri="{FF2B5EF4-FFF2-40B4-BE49-F238E27FC236}">
                  <a16:creationId xmlns:a16="http://schemas.microsoft.com/office/drawing/2014/main" id="{045CE001-0C08-00FC-0FD0-B5F455CEDCC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9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5" name="Line 591">
              <a:extLst>
                <a:ext uri="{FF2B5EF4-FFF2-40B4-BE49-F238E27FC236}">
                  <a16:creationId xmlns:a16="http://schemas.microsoft.com/office/drawing/2014/main" id="{4D50C509-3DB8-3EE4-9325-1043375970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16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6" name="Line 592">
              <a:extLst>
                <a:ext uri="{FF2B5EF4-FFF2-40B4-BE49-F238E27FC236}">
                  <a16:creationId xmlns:a16="http://schemas.microsoft.com/office/drawing/2014/main" id="{D7390C4A-0ACD-DC2D-CCD2-ED25765B77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1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7" name="Line 593">
              <a:extLst>
                <a:ext uri="{FF2B5EF4-FFF2-40B4-BE49-F238E27FC236}">
                  <a16:creationId xmlns:a16="http://schemas.microsoft.com/office/drawing/2014/main" id="{06F37AE0-F4ED-515B-18CC-17FF510E07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6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8" name="Line 594">
              <a:extLst>
                <a:ext uri="{FF2B5EF4-FFF2-40B4-BE49-F238E27FC236}">
                  <a16:creationId xmlns:a16="http://schemas.microsoft.com/office/drawing/2014/main" id="{006E364C-DB64-957E-CA0E-651665182C5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9" name="Line 595">
              <a:extLst>
                <a:ext uri="{FF2B5EF4-FFF2-40B4-BE49-F238E27FC236}">
                  <a16:creationId xmlns:a16="http://schemas.microsoft.com/office/drawing/2014/main" id="{A5451EAB-2749-FBB9-A70B-49BDD42CDF7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0" name="Line 596">
              <a:extLst>
                <a:ext uri="{FF2B5EF4-FFF2-40B4-BE49-F238E27FC236}">
                  <a16:creationId xmlns:a16="http://schemas.microsoft.com/office/drawing/2014/main" id="{4A4500FD-727E-D1A6-104C-B5D7DBD739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1" name="Line 597">
              <a:extLst>
                <a:ext uri="{FF2B5EF4-FFF2-40B4-BE49-F238E27FC236}">
                  <a16:creationId xmlns:a16="http://schemas.microsoft.com/office/drawing/2014/main" id="{8C048BCE-AA48-721E-4975-BBFB1070FA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2" name="Line 598">
              <a:extLst>
                <a:ext uri="{FF2B5EF4-FFF2-40B4-BE49-F238E27FC236}">
                  <a16:creationId xmlns:a16="http://schemas.microsoft.com/office/drawing/2014/main" id="{6441B112-2698-465E-23E1-CBB70C3F95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8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3" name="Line 599">
              <a:extLst>
                <a:ext uri="{FF2B5EF4-FFF2-40B4-BE49-F238E27FC236}">
                  <a16:creationId xmlns:a16="http://schemas.microsoft.com/office/drawing/2014/main" id="{955CB1DC-CAD5-9AFE-C349-3F5C4CF910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05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4" name="Line 600">
              <a:extLst>
                <a:ext uri="{FF2B5EF4-FFF2-40B4-BE49-F238E27FC236}">
                  <a16:creationId xmlns:a16="http://schemas.microsoft.com/office/drawing/2014/main" id="{55A0F3D2-F49F-3AD6-BE27-65CC8FA5EE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0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5" name="Line 601">
              <a:extLst>
                <a:ext uri="{FF2B5EF4-FFF2-40B4-BE49-F238E27FC236}">
                  <a16:creationId xmlns:a16="http://schemas.microsoft.com/office/drawing/2014/main" id="{0150FAC5-1D56-CFE1-F383-88FF5AE8D7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6" name="Line 602">
              <a:extLst>
                <a:ext uri="{FF2B5EF4-FFF2-40B4-BE49-F238E27FC236}">
                  <a16:creationId xmlns:a16="http://schemas.microsoft.com/office/drawing/2014/main" id="{A3192E2F-A3FD-29AC-D13C-760CD2F633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2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7" name="Line 603">
              <a:extLst>
                <a:ext uri="{FF2B5EF4-FFF2-40B4-BE49-F238E27FC236}">
                  <a16:creationId xmlns:a16="http://schemas.microsoft.com/office/drawing/2014/main" id="{52163AD6-39A7-B75B-6C94-BE2DE0A6C8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0" y="3719"/>
              <a:ext cx="0" cy="8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8" name="Line 604">
              <a:extLst>
                <a:ext uri="{FF2B5EF4-FFF2-40B4-BE49-F238E27FC236}">
                  <a16:creationId xmlns:a16="http://schemas.microsoft.com/office/drawing/2014/main" id="{D6F161ED-0FE2-225B-85FC-963918ABFBC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5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9" name="Line 605">
              <a:extLst>
                <a:ext uri="{FF2B5EF4-FFF2-40B4-BE49-F238E27FC236}">
                  <a16:creationId xmlns:a16="http://schemas.microsoft.com/office/drawing/2014/main" id="{A5836F53-6484-8481-2EBE-CCF9023765A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45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80" name="Line 606">
              <a:extLst>
                <a:ext uri="{FF2B5EF4-FFF2-40B4-BE49-F238E27FC236}">
                  <a16:creationId xmlns:a16="http://schemas.microsoft.com/office/drawing/2014/main" id="{053EAFE1-DA00-578D-20E3-697FB3DAA7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6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9885DF05-D42E-5C20-0FA1-52ACE598809E}"/>
              </a:ext>
            </a:extLst>
          </p:cNvPr>
          <p:cNvSpPr/>
          <p:nvPr/>
        </p:nvSpPr>
        <p:spPr>
          <a:xfrm>
            <a:off x="5401559" y="0"/>
            <a:ext cx="1973927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346462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50DF1C5-D9AF-F3E7-2DBD-6EACFE562D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-2002945" y="1770006"/>
            <a:ext cx="5868194" cy="2016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9FBAE51-4CAF-5BAE-BD4A-A85148310C43}"/>
              </a:ext>
            </a:extLst>
          </p:cNvPr>
          <p:cNvSpPr/>
          <p:nvPr/>
        </p:nvSpPr>
        <p:spPr>
          <a:xfrm>
            <a:off x="5401559" y="0"/>
            <a:ext cx="6790441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grpSp>
        <p:nvGrpSpPr>
          <p:cNvPr id="201" name="Group 607">
            <a:extLst>
              <a:ext uri="{FF2B5EF4-FFF2-40B4-BE49-F238E27FC236}">
                <a16:creationId xmlns:a16="http://schemas.microsoft.com/office/drawing/2014/main" id="{D5EDA25C-592B-5EAE-CCD0-D2BFD9EAF6A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598654" y="956698"/>
            <a:ext cx="6160851" cy="3600000"/>
            <a:chOff x="1079" y="768"/>
            <a:chExt cx="1381" cy="3035"/>
          </a:xfrm>
        </p:grpSpPr>
        <p:sp>
          <p:nvSpPr>
            <p:cNvPr id="202" name="Line 428">
              <a:extLst>
                <a:ext uri="{FF2B5EF4-FFF2-40B4-BE49-F238E27FC236}">
                  <a16:creationId xmlns:a16="http://schemas.microsoft.com/office/drawing/2014/main" id="{93C06D28-D400-7CD9-49F9-AD648BC297E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79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3" name="Line 429">
              <a:extLst>
                <a:ext uri="{FF2B5EF4-FFF2-40B4-BE49-F238E27FC236}">
                  <a16:creationId xmlns:a16="http://schemas.microsoft.com/office/drawing/2014/main" id="{C5EF7987-7F9B-F385-FA61-FD94090BD2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89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4" name="Line 430">
              <a:extLst>
                <a:ext uri="{FF2B5EF4-FFF2-40B4-BE49-F238E27FC236}">
                  <a16:creationId xmlns:a16="http://schemas.microsoft.com/office/drawing/2014/main" id="{493E23E2-2FE3-26BD-7D3E-151AB66FE93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13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5" name="Line 431">
              <a:extLst>
                <a:ext uri="{FF2B5EF4-FFF2-40B4-BE49-F238E27FC236}">
                  <a16:creationId xmlns:a16="http://schemas.microsoft.com/office/drawing/2014/main" id="{B4535C4C-4BA5-E89E-2A79-99C3788455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6" name="Line 432">
              <a:extLst>
                <a:ext uri="{FF2B5EF4-FFF2-40B4-BE49-F238E27FC236}">
                  <a16:creationId xmlns:a16="http://schemas.microsoft.com/office/drawing/2014/main" id="{4EF2818C-B4FC-770A-02B1-529F2BD27E7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8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7" name="Line 433">
              <a:extLst>
                <a:ext uri="{FF2B5EF4-FFF2-40B4-BE49-F238E27FC236}">
                  <a16:creationId xmlns:a16="http://schemas.microsoft.com/office/drawing/2014/main" id="{62A68861-F121-C931-FAB8-1C3660A66E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8" name="Line 434">
              <a:extLst>
                <a:ext uri="{FF2B5EF4-FFF2-40B4-BE49-F238E27FC236}">
                  <a16:creationId xmlns:a16="http://schemas.microsoft.com/office/drawing/2014/main" id="{92B730A3-5052-5097-D15A-EE1E82ED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9" name="Line 435">
              <a:extLst>
                <a:ext uri="{FF2B5EF4-FFF2-40B4-BE49-F238E27FC236}">
                  <a16:creationId xmlns:a16="http://schemas.microsoft.com/office/drawing/2014/main" id="{B79B507A-2799-99C1-1E88-A94B6CAED5C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58" y="3457"/>
              <a:ext cx="0" cy="3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0" name="Line 436">
              <a:extLst>
                <a:ext uri="{FF2B5EF4-FFF2-40B4-BE49-F238E27FC236}">
                  <a16:creationId xmlns:a16="http://schemas.microsoft.com/office/drawing/2014/main" id="{75933A08-D853-70B1-EB58-D8C12F4130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1" name="Line 437">
              <a:extLst>
                <a:ext uri="{FF2B5EF4-FFF2-40B4-BE49-F238E27FC236}">
                  <a16:creationId xmlns:a16="http://schemas.microsoft.com/office/drawing/2014/main" id="{1D314D87-4238-F72C-C1ED-0F243052937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7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2" name="Line 438">
              <a:extLst>
                <a:ext uri="{FF2B5EF4-FFF2-40B4-BE49-F238E27FC236}">
                  <a16:creationId xmlns:a16="http://schemas.microsoft.com/office/drawing/2014/main" id="{452EC728-03F1-BB25-73C1-C86170EF21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3" name="Line 439">
              <a:extLst>
                <a:ext uri="{FF2B5EF4-FFF2-40B4-BE49-F238E27FC236}">
                  <a16:creationId xmlns:a16="http://schemas.microsoft.com/office/drawing/2014/main" id="{58119279-DCA9-8AEC-FC60-BA405906896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4" name="Line 440">
              <a:extLst>
                <a:ext uri="{FF2B5EF4-FFF2-40B4-BE49-F238E27FC236}">
                  <a16:creationId xmlns:a16="http://schemas.microsoft.com/office/drawing/2014/main" id="{314C42FA-2AE6-B851-143C-9D3C9377343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3" y="3253"/>
              <a:ext cx="0" cy="55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5" name="Line 441">
              <a:extLst>
                <a:ext uri="{FF2B5EF4-FFF2-40B4-BE49-F238E27FC236}">
                  <a16:creationId xmlns:a16="http://schemas.microsoft.com/office/drawing/2014/main" id="{DE7B3575-F59C-70E9-46FC-A5388331975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7" y="3590"/>
              <a:ext cx="0" cy="21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6" name="Line 442">
              <a:extLst>
                <a:ext uri="{FF2B5EF4-FFF2-40B4-BE49-F238E27FC236}">
                  <a16:creationId xmlns:a16="http://schemas.microsoft.com/office/drawing/2014/main" id="{9B810B70-1837-5C33-A565-0734B2FEDB2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7" name="Line 443">
              <a:extLst>
                <a:ext uri="{FF2B5EF4-FFF2-40B4-BE49-F238E27FC236}">
                  <a16:creationId xmlns:a16="http://schemas.microsoft.com/office/drawing/2014/main" id="{E03B979D-6903-8650-D33A-38A418C1581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7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8" name="Line 444">
              <a:extLst>
                <a:ext uri="{FF2B5EF4-FFF2-40B4-BE49-F238E27FC236}">
                  <a16:creationId xmlns:a16="http://schemas.microsoft.com/office/drawing/2014/main" id="{531447B4-52A9-35EC-2750-7CE833D5A90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1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9" name="Line 445">
              <a:extLst>
                <a:ext uri="{FF2B5EF4-FFF2-40B4-BE49-F238E27FC236}">
                  <a16:creationId xmlns:a16="http://schemas.microsoft.com/office/drawing/2014/main" id="{D7037084-500F-A277-9A63-DB61F07B4FA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2" y="3461"/>
              <a:ext cx="0" cy="34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0" name="Line 446">
              <a:extLst>
                <a:ext uri="{FF2B5EF4-FFF2-40B4-BE49-F238E27FC236}">
                  <a16:creationId xmlns:a16="http://schemas.microsoft.com/office/drawing/2014/main" id="{FEF9AC23-6F55-4DC3-4544-6CBD6797E44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1" name="Line 447">
              <a:extLst>
                <a:ext uri="{FF2B5EF4-FFF2-40B4-BE49-F238E27FC236}">
                  <a16:creationId xmlns:a16="http://schemas.microsoft.com/office/drawing/2014/main" id="{DEBDB851-9A7B-2613-341D-72BCB71149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2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2" name="Line 448">
              <a:extLst>
                <a:ext uri="{FF2B5EF4-FFF2-40B4-BE49-F238E27FC236}">
                  <a16:creationId xmlns:a16="http://schemas.microsoft.com/office/drawing/2014/main" id="{8AC04AED-5C97-C164-FBE6-0660C51F02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7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3" name="Line 449">
              <a:extLst>
                <a:ext uri="{FF2B5EF4-FFF2-40B4-BE49-F238E27FC236}">
                  <a16:creationId xmlns:a16="http://schemas.microsoft.com/office/drawing/2014/main" id="{40AC9C6C-E8E1-82F7-FB49-6FD9A66927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2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4" name="Line 450">
              <a:extLst>
                <a:ext uri="{FF2B5EF4-FFF2-40B4-BE49-F238E27FC236}">
                  <a16:creationId xmlns:a16="http://schemas.microsoft.com/office/drawing/2014/main" id="{425A1375-BB85-811D-6D13-001AA22B19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7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5" name="Line 451">
              <a:extLst>
                <a:ext uri="{FF2B5EF4-FFF2-40B4-BE49-F238E27FC236}">
                  <a16:creationId xmlns:a16="http://schemas.microsoft.com/office/drawing/2014/main" id="{D21ED248-AFF0-E070-7A69-E604DF32B8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62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6" name="Line 452">
              <a:extLst>
                <a:ext uri="{FF2B5EF4-FFF2-40B4-BE49-F238E27FC236}">
                  <a16:creationId xmlns:a16="http://schemas.microsoft.com/office/drawing/2014/main" id="{BC6D60D0-C74B-E430-F0F0-BCDC225F1FD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2" y="3357"/>
              <a:ext cx="0" cy="4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7" name="Line 453">
              <a:extLst>
                <a:ext uri="{FF2B5EF4-FFF2-40B4-BE49-F238E27FC236}">
                  <a16:creationId xmlns:a16="http://schemas.microsoft.com/office/drawing/2014/main" id="{24708395-5B8C-76F7-4C08-BEB1F2D329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8" name="Line 454">
              <a:extLst>
                <a:ext uri="{FF2B5EF4-FFF2-40B4-BE49-F238E27FC236}">
                  <a16:creationId xmlns:a16="http://schemas.microsoft.com/office/drawing/2014/main" id="{31359C8C-CE01-66C9-A8DA-B49EBF65EE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01" y="3768"/>
              <a:ext cx="0" cy="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9" name="Line 455">
              <a:extLst>
                <a:ext uri="{FF2B5EF4-FFF2-40B4-BE49-F238E27FC236}">
                  <a16:creationId xmlns:a16="http://schemas.microsoft.com/office/drawing/2014/main" id="{B32A52F1-F885-9250-B621-5F28F5A0A5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1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0" name="Line 456">
              <a:extLst>
                <a:ext uri="{FF2B5EF4-FFF2-40B4-BE49-F238E27FC236}">
                  <a16:creationId xmlns:a16="http://schemas.microsoft.com/office/drawing/2014/main" id="{313C6A48-CDB1-7C6D-D765-04A9E088D82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6" y="3640"/>
              <a:ext cx="0" cy="16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1" name="Line 457">
              <a:extLst>
                <a:ext uri="{FF2B5EF4-FFF2-40B4-BE49-F238E27FC236}">
                  <a16:creationId xmlns:a16="http://schemas.microsoft.com/office/drawing/2014/main" id="{4B700C50-039B-3722-7BC8-3C2C9E8DC9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21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2" name="Line 458">
              <a:extLst>
                <a:ext uri="{FF2B5EF4-FFF2-40B4-BE49-F238E27FC236}">
                  <a16:creationId xmlns:a16="http://schemas.microsoft.com/office/drawing/2014/main" id="{5A21B8E1-9946-AEAE-C5CE-B8A93175CE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46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3" name="Line 459">
              <a:extLst>
                <a:ext uri="{FF2B5EF4-FFF2-40B4-BE49-F238E27FC236}">
                  <a16:creationId xmlns:a16="http://schemas.microsoft.com/office/drawing/2014/main" id="{1B8B5FCE-2D6F-E516-D2BF-2EED74A2FE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4" name="Line 460">
              <a:extLst>
                <a:ext uri="{FF2B5EF4-FFF2-40B4-BE49-F238E27FC236}">
                  <a16:creationId xmlns:a16="http://schemas.microsoft.com/office/drawing/2014/main" id="{0F1AFA95-C3F9-6C69-C787-66F897ABE37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6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5" name="Line 461">
              <a:extLst>
                <a:ext uri="{FF2B5EF4-FFF2-40B4-BE49-F238E27FC236}">
                  <a16:creationId xmlns:a16="http://schemas.microsoft.com/office/drawing/2014/main" id="{51CEE895-C304-2555-8925-A7143D261C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1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6" name="Line 462">
              <a:extLst>
                <a:ext uri="{FF2B5EF4-FFF2-40B4-BE49-F238E27FC236}">
                  <a16:creationId xmlns:a16="http://schemas.microsoft.com/office/drawing/2014/main" id="{76D7DC90-D143-0FF3-BB7D-71E81515FC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7" name="Line 463">
              <a:extLst>
                <a:ext uri="{FF2B5EF4-FFF2-40B4-BE49-F238E27FC236}">
                  <a16:creationId xmlns:a16="http://schemas.microsoft.com/office/drawing/2014/main" id="{3005F0B2-A3EB-6DF8-A905-1648CCC32C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1" y="3303"/>
              <a:ext cx="0" cy="50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8" name="Line 464">
              <a:extLst>
                <a:ext uri="{FF2B5EF4-FFF2-40B4-BE49-F238E27FC236}">
                  <a16:creationId xmlns:a16="http://schemas.microsoft.com/office/drawing/2014/main" id="{7B661206-FD4B-7C67-3B95-4376386CB22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9" name="Line 465">
              <a:extLst>
                <a:ext uri="{FF2B5EF4-FFF2-40B4-BE49-F238E27FC236}">
                  <a16:creationId xmlns:a16="http://schemas.microsoft.com/office/drawing/2014/main" id="{FAC333C9-F05B-67DA-79F1-8BBFB1DBD2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1" y="1778"/>
              <a:ext cx="0" cy="20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0" name="Line 466">
              <a:extLst>
                <a:ext uri="{FF2B5EF4-FFF2-40B4-BE49-F238E27FC236}">
                  <a16:creationId xmlns:a16="http://schemas.microsoft.com/office/drawing/2014/main" id="{494209DA-21FB-9977-FD48-C859CC5B498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6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1" name="Line 467">
              <a:extLst>
                <a:ext uri="{FF2B5EF4-FFF2-40B4-BE49-F238E27FC236}">
                  <a16:creationId xmlns:a16="http://schemas.microsoft.com/office/drawing/2014/main" id="{9F3FB118-DAF6-884F-CBC5-59125E21DC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2" name="Line 468">
              <a:extLst>
                <a:ext uri="{FF2B5EF4-FFF2-40B4-BE49-F238E27FC236}">
                  <a16:creationId xmlns:a16="http://schemas.microsoft.com/office/drawing/2014/main" id="{67354EF4-15DF-C051-C9ED-4A085B108A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3" name="Line 469">
              <a:extLst>
                <a:ext uri="{FF2B5EF4-FFF2-40B4-BE49-F238E27FC236}">
                  <a16:creationId xmlns:a16="http://schemas.microsoft.com/office/drawing/2014/main" id="{23C1802A-2103-7590-A1F2-BCF317D7B5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1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4" name="Line 470">
              <a:extLst>
                <a:ext uri="{FF2B5EF4-FFF2-40B4-BE49-F238E27FC236}">
                  <a16:creationId xmlns:a16="http://schemas.microsoft.com/office/drawing/2014/main" id="{77322E64-4725-D24E-A115-DA779942CE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20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5" name="Line 471">
              <a:extLst>
                <a:ext uri="{FF2B5EF4-FFF2-40B4-BE49-F238E27FC236}">
                  <a16:creationId xmlns:a16="http://schemas.microsoft.com/office/drawing/2014/main" id="{5748D86E-DB92-1CEA-0943-07A2B3C9E16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0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6" name="Line 472">
              <a:extLst>
                <a:ext uri="{FF2B5EF4-FFF2-40B4-BE49-F238E27FC236}">
                  <a16:creationId xmlns:a16="http://schemas.microsoft.com/office/drawing/2014/main" id="{008339F0-8535-1829-DB13-E0650C06E0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5" y="3407"/>
              <a:ext cx="0" cy="39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7" name="Line 473">
              <a:extLst>
                <a:ext uri="{FF2B5EF4-FFF2-40B4-BE49-F238E27FC236}">
                  <a16:creationId xmlns:a16="http://schemas.microsoft.com/office/drawing/2014/main" id="{EA677173-F1F1-1CC3-2CAA-E684223FDB6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0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8" name="Line 474">
              <a:extLst>
                <a:ext uri="{FF2B5EF4-FFF2-40B4-BE49-F238E27FC236}">
                  <a16:creationId xmlns:a16="http://schemas.microsoft.com/office/drawing/2014/main" id="{549BB16D-2F94-E424-5AA4-1B6F1CD31E7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9" name="Line 475">
              <a:extLst>
                <a:ext uri="{FF2B5EF4-FFF2-40B4-BE49-F238E27FC236}">
                  <a16:creationId xmlns:a16="http://schemas.microsoft.com/office/drawing/2014/main" id="{28EFBC5E-657B-8695-EC25-86C17FAA87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0" name="Line 476">
              <a:extLst>
                <a:ext uri="{FF2B5EF4-FFF2-40B4-BE49-F238E27FC236}">
                  <a16:creationId xmlns:a16="http://schemas.microsoft.com/office/drawing/2014/main" id="{3988E7FC-246A-3480-9477-C291B5796D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1" name="Line 477">
              <a:extLst>
                <a:ext uri="{FF2B5EF4-FFF2-40B4-BE49-F238E27FC236}">
                  <a16:creationId xmlns:a16="http://schemas.microsoft.com/office/drawing/2014/main" id="{71254979-2D6F-81F7-A9A4-5142BB60A1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70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2" name="Line 478">
              <a:extLst>
                <a:ext uri="{FF2B5EF4-FFF2-40B4-BE49-F238E27FC236}">
                  <a16:creationId xmlns:a16="http://schemas.microsoft.com/office/drawing/2014/main" id="{DC178807-0E1E-4ADC-C8D3-C3113A5B26F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0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3" name="Line 479">
              <a:extLst>
                <a:ext uri="{FF2B5EF4-FFF2-40B4-BE49-F238E27FC236}">
                  <a16:creationId xmlns:a16="http://schemas.microsoft.com/office/drawing/2014/main" id="{A0351194-64F0-6E17-F3BB-04DCA5B01E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4" name="Line 480">
              <a:extLst>
                <a:ext uri="{FF2B5EF4-FFF2-40B4-BE49-F238E27FC236}">
                  <a16:creationId xmlns:a16="http://schemas.microsoft.com/office/drawing/2014/main" id="{35941833-C3EC-DD21-CE1C-BE32A028D3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0" y="2951"/>
              <a:ext cx="0" cy="85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5" name="Line 481">
              <a:extLst>
                <a:ext uri="{FF2B5EF4-FFF2-40B4-BE49-F238E27FC236}">
                  <a16:creationId xmlns:a16="http://schemas.microsoft.com/office/drawing/2014/main" id="{B4D9D462-4ED6-8FF1-3CED-6F7A85637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4" y="768"/>
              <a:ext cx="0" cy="30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6" name="Line 482">
              <a:extLst>
                <a:ext uri="{FF2B5EF4-FFF2-40B4-BE49-F238E27FC236}">
                  <a16:creationId xmlns:a16="http://schemas.microsoft.com/office/drawing/2014/main" id="{C88DD927-3D9D-6251-F7F2-D3F37A9573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9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7" name="Line 483">
              <a:extLst>
                <a:ext uri="{FF2B5EF4-FFF2-40B4-BE49-F238E27FC236}">
                  <a16:creationId xmlns:a16="http://schemas.microsoft.com/office/drawing/2014/main" id="{D788581D-9908-F99D-66B2-6436AAFFAED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4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8" name="Line 484">
              <a:extLst>
                <a:ext uri="{FF2B5EF4-FFF2-40B4-BE49-F238E27FC236}">
                  <a16:creationId xmlns:a16="http://schemas.microsoft.com/office/drawing/2014/main" id="{7E36A32A-AD44-3CBD-6F64-997FFFED99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9" name="Line 485">
              <a:extLst>
                <a:ext uri="{FF2B5EF4-FFF2-40B4-BE49-F238E27FC236}">
                  <a16:creationId xmlns:a16="http://schemas.microsoft.com/office/drawing/2014/main" id="{7077DA90-1D35-1015-2C41-99ACF753C72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2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0" name="Line 486">
              <a:extLst>
                <a:ext uri="{FF2B5EF4-FFF2-40B4-BE49-F238E27FC236}">
                  <a16:creationId xmlns:a16="http://schemas.microsoft.com/office/drawing/2014/main" id="{39045230-9D80-6018-F4C2-26D2EADD83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39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1" name="Line 487">
              <a:extLst>
                <a:ext uri="{FF2B5EF4-FFF2-40B4-BE49-F238E27FC236}">
                  <a16:creationId xmlns:a16="http://schemas.microsoft.com/office/drawing/2014/main" id="{7090B3F9-6043-DF40-0E50-8F7648778D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4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2" name="Line 488">
              <a:extLst>
                <a:ext uri="{FF2B5EF4-FFF2-40B4-BE49-F238E27FC236}">
                  <a16:creationId xmlns:a16="http://schemas.microsoft.com/office/drawing/2014/main" id="{8EEF7813-2612-87F5-4E96-6B5BBDCF36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9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3" name="Line 489">
              <a:extLst>
                <a:ext uri="{FF2B5EF4-FFF2-40B4-BE49-F238E27FC236}">
                  <a16:creationId xmlns:a16="http://schemas.microsoft.com/office/drawing/2014/main" id="{7D42F48C-A947-3643-5CF1-4116551171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4" y="3615"/>
              <a:ext cx="0" cy="18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4" name="Line 490">
              <a:extLst>
                <a:ext uri="{FF2B5EF4-FFF2-40B4-BE49-F238E27FC236}">
                  <a16:creationId xmlns:a16="http://schemas.microsoft.com/office/drawing/2014/main" id="{622C53D8-40CB-FDF5-F4EA-E73B32DD22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5" name="Line 491">
              <a:extLst>
                <a:ext uri="{FF2B5EF4-FFF2-40B4-BE49-F238E27FC236}">
                  <a16:creationId xmlns:a16="http://schemas.microsoft.com/office/drawing/2014/main" id="{CB398D1B-D23A-7A44-E036-EBD6C6D765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4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6" name="Line 492">
              <a:extLst>
                <a:ext uri="{FF2B5EF4-FFF2-40B4-BE49-F238E27FC236}">
                  <a16:creationId xmlns:a16="http://schemas.microsoft.com/office/drawing/2014/main" id="{E2B2DB51-BFD1-26E8-BD14-1FBD41DA847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7" name="Line 493">
              <a:extLst>
                <a:ext uri="{FF2B5EF4-FFF2-40B4-BE49-F238E27FC236}">
                  <a16:creationId xmlns:a16="http://schemas.microsoft.com/office/drawing/2014/main" id="{FC1ED6CB-6E5D-FAFD-6F3D-F5911D63BFC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8" name="Line 494">
              <a:extLst>
                <a:ext uri="{FF2B5EF4-FFF2-40B4-BE49-F238E27FC236}">
                  <a16:creationId xmlns:a16="http://schemas.microsoft.com/office/drawing/2014/main" id="{926354B0-910D-C283-DB44-6861F85F46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9" name="Line 495">
              <a:extLst>
                <a:ext uri="{FF2B5EF4-FFF2-40B4-BE49-F238E27FC236}">
                  <a16:creationId xmlns:a16="http://schemas.microsoft.com/office/drawing/2014/main" id="{3C8D1801-7B26-0A0A-C01A-6810092D37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8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0" name="Line 496">
              <a:extLst>
                <a:ext uri="{FF2B5EF4-FFF2-40B4-BE49-F238E27FC236}">
                  <a16:creationId xmlns:a16="http://schemas.microsoft.com/office/drawing/2014/main" id="{B40F21AD-5A4C-BC57-4362-649A65DE872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1" name="Line 497">
              <a:extLst>
                <a:ext uri="{FF2B5EF4-FFF2-40B4-BE49-F238E27FC236}">
                  <a16:creationId xmlns:a16="http://schemas.microsoft.com/office/drawing/2014/main" id="{C7D6E405-0BBA-E13D-D37B-3835136250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3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2" name="Line 498">
              <a:extLst>
                <a:ext uri="{FF2B5EF4-FFF2-40B4-BE49-F238E27FC236}">
                  <a16:creationId xmlns:a16="http://schemas.microsoft.com/office/drawing/2014/main" id="{3EA1032F-764C-3A6E-98ED-B6E5F9C5E60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8" y="2996"/>
              <a:ext cx="0" cy="80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3" name="Line 499">
              <a:extLst>
                <a:ext uri="{FF2B5EF4-FFF2-40B4-BE49-F238E27FC236}">
                  <a16:creationId xmlns:a16="http://schemas.microsoft.com/office/drawing/2014/main" id="{CD3E603E-0D34-B3F7-359A-BFAA040B266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3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4" name="Line 500">
              <a:extLst>
                <a:ext uri="{FF2B5EF4-FFF2-40B4-BE49-F238E27FC236}">
                  <a16:creationId xmlns:a16="http://schemas.microsoft.com/office/drawing/2014/main" id="{99DD6EDE-17C2-7EFB-F6D1-F7CFAC8DF35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8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5" name="Line 501">
              <a:extLst>
                <a:ext uri="{FF2B5EF4-FFF2-40B4-BE49-F238E27FC236}">
                  <a16:creationId xmlns:a16="http://schemas.microsoft.com/office/drawing/2014/main" id="{4779E69F-2FA4-CC76-F716-69A1FBFEE2D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2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6" name="Line 502">
              <a:extLst>
                <a:ext uri="{FF2B5EF4-FFF2-40B4-BE49-F238E27FC236}">
                  <a16:creationId xmlns:a16="http://schemas.microsoft.com/office/drawing/2014/main" id="{7B9358BD-731F-A135-B15B-0851E1F9CA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3" y="3575"/>
              <a:ext cx="0" cy="22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7" name="Line 503">
              <a:extLst>
                <a:ext uri="{FF2B5EF4-FFF2-40B4-BE49-F238E27FC236}">
                  <a16:creationId xmlns:a16="http://schemas.microsoft.com/office/drawing/2014/main" id="{CA610870-A87D-FA3F-7DDA-E01339F6C4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8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8" name="Line 504">
              <a:extLst>
                <a:ext uri="{FF2B5EF4-FFF2-40B4-BE49-F238E27FC236}">
                  <a16:creationId xmlns:a16="http://schemas.microsoft.com/office/drawing/2014/main" id="{D7D286FA-A459-D1C5-8E6D-52F2F56988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4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9" name="Line 505">
              <a:extLst>
                <a:ext uri="{FF2B5EF4-FFF2-40B4-BE49-F238E27FC236}">
                  <a16:creationId xmlns:a16="http://schemas.microsoft.com/office/drawing/2014/main" id="{B50DC771-5BAA-D7EA-D0E2-72AB220BEC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58" y="3759"/>
              <a:ext cx="0" cy="4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0" name="Line 506">
              <a:extLst>
                <a:ext uri="{FF2B5EF4-FFF2-40B4-BE49-F238E27FC236}">
                  <a16:creationId xmlns:a16="http://schemas.microsoft.com/office/drawing/2014/main" id="{C8C51C87-EAD3-CBFE-2780-F5B5BEF781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3" y="3491"/>
              <a:ext cx="0" cy="31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1" name="Line 507">
              <a:extLst>
                <a:ext uri="{FF2B5EF4-FFF2-40B4-BE49-F238E27FC236}">
                  <a16:creationId xmlns:a16="http://schemas.microsoft.com/office/drawing/2014/main" id="{C7440D30-6C3B-B79D-1DBA-2D1DEB1E3B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8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2" name="Line 508">
              <a:extLst>
                <a:ext uri="{FF2B5EF4-FFF2-40B4-BE49-F238E27FC236}">
                  <a16:creationId xmlns:a16="http://schemas.microsoft.com/office/drawing/2014/main" id="{B37AA1AE-B588-CC4A-DE77-5EAC8F4F1AA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3" name="Line 509">
              <a:extLst>
                <a:ext uri="{FF2B5EF4-FFF2-40B4-BE49-F238E27FC236}">
                  <a16:creationId xmlns:a16="http://schemas.microsoft.com/office/drawing/2014/main" id="{EBFFFD78-C434-0689-B9D1-CA0D9DFBF05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8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4" name="Line 510">
              <a:extLst>
                <a:ext uri="{FF2B5EF4-FFF2-40B4-BE49-F238E27FC236}">
                  <a16:creationId xmlns:a16="http://schemas.microsoft.com/office/drawing/2014/main" id="{5BB6C7A1-C10D-2CD8-3ACF-A8B9303129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5" name="Line 511">
              <a:extLst>
                <a:ext uri="{FF2B5EF4-FFF2-40B4-BE49-F238E27FC236}">
                  <a16:creationId xmlns:a16="http://schemas.microsoft.com/office/drawing/2014/main" id="{FA742C74-FAF0-5FA0-D35E-D0F9906F7DF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6" name="Line 512">
              <a:extLst>
                <a:ext uri="{FF2B5EF4-FFF2-40B4-BE49-F238E27FC236}">
                  <a16:creationId xmlns:a16="http://schemas.microsoft.com/office/drawing/2014/main" id="{C3AB44D2-904A-D52C-EABC-CE17C05B47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2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7" name="Line 513">
              <a:extLst>
                <a:ext uri="{FF2B5EF4-FFF2-40B4-BE49-F238E27FC236}">
                  <a16:creationId xmlns:a16="http://schemas.microsoft.com/office/drawing/2014/main" id="{FA08AF5B-2D5D-3C63-8C41-9D1262518B5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8" name="Line 514">
              <a:extLst>
                <a:ext uri="{FF2B5EF4-FFF2-40B4-BE49-F238E27FC236}">
                  <a16:creationId xmlns:a16="http://schemas.microsoft.com/office/drawing/2014/main" id="{21AEA665-A78E-6EE2-3981-8FFA8DE400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07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9" name="Line 515">
              <a:extLst>
                <a:ext uri="{FF2B5EF4-FFF2-40B4-BE49-F238E27FC236}">
                  <a16:creationId xmlns:a16="http://schemas.microsoft.com/office/drawing/2014/main" id="{7CC903C1-947E-FF60-A985-AFD58D1CA65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17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0" name="Line 516">
              <a:extLst>
                <a:ext uri="{FF2B5EF4-FFF2-40B4-BE49-F238E27FC236}">
                  <a16:creationId xmlns:a16="http://schemas.microsoft.com/office/drawing/2014/main" id="{65279DDE-F1A5-067B-E734-EE9CABBA4E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22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1" name="Line 517">
              <a:extLst>
                <a:ext uri="{FF2B5EF4-FFF2-40B4-BE49-F238E27FC236}">
                  <a16:creationId xmlns:a16="http://schemas.microsoft.com/office/drawing/2014/main" id="{3CFFE46D-BD36-20E4-4C26-453010C8B2F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2" name="Line 518">
              <a:extLst>
                <a:ext uri="{FF2B5EF4-FFF2-40B4-BE49-F238E27FC236}">
                  <a16:creationId xmlns:a16="http://schemas.microsoft.com/office/drawing/2014/main" id="{99DB85D5-759C-2B92-0D75-CB5CDE7518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7" y="3397"/>
              <a:ext cx="0" cy="40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3" name="Line 519">
              <a:extLst>
                <a:ext uri="{FF2B5EF4-FFF2-40B4-BE49-F238E27FC236}">
                  <a16:creationId xmlns:a16="http://schemas.microsoft.com/office/drawing/2014/main" id="{EA85238C-7C60-ABEF-41BF-25D9CD37B1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2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4" name="Line 520">
              <a:extLst>
                <a:ext uri="{FF2B5EF4-FFF2-40B4-BE49-F238E27FC236}">
                  <a16:creationId xmlns:a16="http://schemas.microsoft.com/office/drawing/2014/main" id="{FD06B4D7-2881-157F-F829-3A94D25773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5" name="Line 521">
              <a:extLst>
                <a:ext uri="{FF2B5EF4-FFF2-40B4-BE49-F238E27FC236}">
                  <a16:creationId xmlns:a16="http://schemas.microsoft.com/office/drawing/2014/main" id="{D5D78F9B-6840-4965-39B9-F1F08AFEDD2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2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6" name="Line 522">
              <a:extLst>
                <a:ext uri="{FF2B5EF4-FFF2-40B4-BE49-F238E27FC236}">
                  <a16:creationId xmlns:a16="http://schemas.microsoft.com/office/drawing/2014/main" id="{94E20A46-6A35-E910-7B00-6EC8742D6F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7" name="Line 523">
              <a:extLst>
                <a:ext uri="{FF2B5EF4-FFF2-40B4-BE49-F238E27FC236}">
                  <a16:creationId xmlns:a16="http://schemas.microsoft.com/office/drawing/2014/main" id="{285B930A-2132-BC26-7A19-61BF9E39250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7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8" name="Line 524">
              <a:extLst>
                <a:ext uri="{FF2B5EF4-FFF2-40B4-BE49-F238E27FC236}">
                  <a16:creationId xmlns:a16="http://schemas.microsoft.com/office/drawing/2014/main" id="{769EC646-0FF3-2A37-74AC-218C78854FA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9" name="Line 525">
              <a:extLst>
                <a:ext uri="{FF2B5EF4-FFF2-40B4-BE49-F238E27FC236}">
                  <a16:creationId xmlns:a16="http://schemas.microsoft.com/office/drawing/2014/main" id="{4B9C2E77-FCD4-69FC-5E23-73ADB8F83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6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0" name="Line 526">
              <a:extLst>
                <a:ext uri="{FF2B5EF4-FFF2-40B4-BE49-F238E27FC236}">
                  <a16:creationId xmlns:a16="http://schemas.microsoft.com/office/drawing/2014/main" id="{0EC8FEA1-BCA4-85E4-1EEE-887CD93206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1" name="Line 527">
              <a:extLst>
                <a:ext uri="{FF2B5EF4-FFF2-40B4-BE49-F238E27FC236}">
                  <a16:creationId xmlns:a16="http://schemas.microsoft.com/office/drawing/2014/main" id="{B3DBF39B-6D2C-F349-F04A-6327CFCBFD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6" y="3343"/>
              <a:ext cx="0" cy="46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2" name="Line 528">
              <a:extLst>
                <a:ext uri="{FF2B5EF4-FFF2-40B4-BE49-F238E27FC236}">
                  <a16:creationId xmlns:a16="http://schemas.microsoft.com/office/drawing/2014/main" id="{5C1C479B-7101-E5BE-C521-26A446BF9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1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3" name="Line 529">
              <a:extLst>
                <a:ext uri="{FF2B5EF4-FFF2-40B4-BE49-F238E27FC236}">
                  <a16:creationId xmlns:a16="http://schemas.microsoft.com/office/drawing/2014/main" id="{FE608444-D083-EE78-E612-05D5975F435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6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4" name="Line 530">
              <a:extLst>
                <a:ext uri="{FF2B5EF4-FFF2-40B4-BE49-F238E27FC236}">
                  <a16:creationId xmlns:a16="http://schemas.microsoft.com/office/drawing/2014/main" id="{2B948453-A517-DA1D-1D0D-2D671647F5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1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5" name="Line 531">
              <a:extLst>
                <a:ext uri="{FF2B5EF4-FFF2-40B4-BE49-F238E27FC236}">
                  <a16:creationId xmlns:a16="http://schemas.microsoft.com/office/drawing/2014/main" id="{B01F8805-39CB-FF6F-07CC-346BFCC2B2F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21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6" name="Line 532">
              <a:extLst>
                <a:ext uri="{FF2B5EF4-FFF2-40B4-BE49-F238E27FC236}">
                  <a16:creationId xmlns:a16="http://schemas.microsoft.com/office/drawing/2014/main" id="{45A62921-2D14-0FA3-685F-CFA75A1C7F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1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7" name="Line 533">
              <a:extLst>
                <a:ext uri="{FF2B5EF4-FFF2-40B4-BE49-F238E27FC236}">
                  <a16:creationId xmlns:a16="http://schemas.microsoft.com/office/drawing/2014/main" id="{BF80D992-7751-B881-3A7B-8A031CCCB1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8" name="Line 534">
              <a:extLst>
                <a:ext uri="{FF2B5EF4-FFF2-40B4-BE49-F238E27FC236}">
                  <a16:creationId xmlns:a16="http://schemas.microsoft.com/office/drawing/2014/main" id="{50A6E5C8-FC6A-EF7F-D76B-80D8A5FD6C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9" name="Line 535">
              <a:extLst>
                <a:ext uri="{FF2B5EF4-FFF2-40B4-BE49-F238E27FC236}">
                  <a16:creationId xmlns:a16="http://schemas.microsoft.com/office/drawing/2014/main" id="{D962AB88-EEF0-0EFA-C9E9-4C53C61D437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0" name="Line 536">
              <a:extLst>
                <a:ext uri="{FF2B5EF4-FFF2-40B4-BE49-F238E27FC236}">
                  <a16:creationId xmlns:a16="http://schemas.microsoft.com/office/drawing/2014/main" id="{3F96EE1D-0B38-1D3A-39B0-C23F5C494D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1" y="3422"/>
              <a:ext cx="0" cy="381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1" name="Line 537">
              <a:extLst>
                <a:ext uri="{FF2B5EF4-FFF2-40B4-BE49-F238E27FC236}">
                  <a16:creationId xmlns:a16="http://schemas.microsoft.com/office/drawing/2014/main" id="{DE5A871F-64B2-D2A6-9D44-8B68A994CC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6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2" name="Line 538">
              <a:extLst>
                <a:ext uri="{FF2B5EF4-FFF2-40B4-BE49-F238E27FC236}">
                  <a16:creationId xmlns:a16="http://schemas.microsoft.com/office/drawing/2014/main" id="{7CDF38FD-10E2-FE41-3907-086A5E7BE0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6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3" name="Line 539">
              <a:extLst>
                <a:ext uri="{FF2B5EF4-FFF2-40B4-BE49-F238E27FC236}">
                  <a16:creationId xmlns:a16="http://schemas.microsoft.com/office/drawing/2014/main" id="{7CE15E5E-72FE-649A-6795-2C8F44F180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7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4" name="Line 540">
              <a:extLst>
                <a:ext uri="{FF2B5EF4-FFF2-40B4-BE49-F238E27FC236}">
                  <a16:creationId xmlns:a16="http://schemas.microsoft.com/office/drawing/2014/main" id="{77886266-580F-5EC0-70BF-45A4CE5C88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5" name="Line 541">
              <a:extLst>
                <a:ext uri="{FF2B5EF4-FFF2-40B4-BE49-F238E27FC236}">
                  <a16:creationId xmlns:a16="http://schemas.microsoft.com/office/drawing/2014/main" id="{C357C117-FC4A-0667-7EBA-45F4731C32F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95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6" name="Line 542">
              <a:extLst>
                <a:ext uri="{FF2B5EF4-FFF2-40B4-BE49-F238E27FC236}">
                  <a16:creationId xmlns:a16="http://schemas.microsoft.com/office/drawing/2014/main" id="{8C778BFA-3CA4-637B-79A8-01AA00D0C7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7" name="Line 543">
              <a:extLst>
                <a:ext uri="{FF2B5EF4-FFF2-40B4-BE49-F238E27FC236}">
                  <a16:creationId xmlns:a16="http://schemas.microsoft.com/office/drawing/2014/main" id="{E7AC2B91-5F1C-F9E3-D9D0-E7F48678CBD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8" name="Line 544">
              <a:extLst>
                <a:ext uri="{FF2B5EF4-FFF2-40B4-BE49-F238E27FC236}">
                  <a16:creationId xmlns:a16="http://schemas.microsoft.com/office/drawing/2014/main" id="{B05D7E31-2EB6-373C-FE64-DAD23917F3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0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9" name="Line 545">
              <a:extLst>
                <a:ext uri="{FF2B5EF4-FFF2-40B4-BE49-F238E27FC236}">
                  <a16:creationId xmlns:a16="http://schemas.microsoft.com/office/drawing/2014/main" id="{E4200EE6-F3C9-D69E-F525-F1D9F704AD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5" y="2694"/>
              <a:ext cx="0" cy="1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0" name="Line 546">
              <a:extLst>
                <a:ext uri="{FF2B5EF4-FFF2-40B4-BE49-F238E27FC236}">
                  <a16:creationId xmlns:a16="http://schemas.microsoft.com/office/drawing/2014/main" id="{195BE773-B8A8-1777-1E1B-A45F23380F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3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1" name="Line 547">
              <a:extLst>
                <a:ext uri="{FF2B5EF4-FFF2-40B4-BE49-F238E27FC236}">
                  <a16:creationId xmlns:a16="http://schemas.microsoft.com/office/drawing/2014/main" id="{8B3135BA-B46A-9FEF-2824-D8C3028B6C5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4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2" name="Line 548">
              <a:extLst>
                <a:ext uri="{FF2B5EF4-FFF2-40B4-BE49-F238E27FC236}">
                  <a16:creationId xmlns:a16="http://schemas.microsoft.com/office/drawing/2014/main" id="{3FA8C04C-174E-AC5A-89DF-6C24FE0F193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55" y="3556"/>
              <a:ext cx="0" cy="24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3" name="Line 549">
              <a:extLst>
                <a:ext uri="{FF2B5EF4-FFF2-40B4-BE49-F238E27FC236}">
                  <a16:creationId xmlns:a16="http://schemas.microsoft.com/office/drawing/2014/main" id="{A75E8965-D1E1-FA67-F815-4D098FB7E5B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0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4" name="Line 550">
              <a:extLst>
                <a:ext uri="{FF2B5EF4-FFF2-40B4-BE49-F238E27FC236}">
                  <a16:creationId xmlns:a16="http://schemas.microsoft.com/office/drawing/2014/main" id="{AB8F2CB7-29FE-82D3-FBF4-7C25474A8E5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5" name="Line 551">
              <a:extLst>
                <a:ext uri="{FF2B5EF4-FFF2-40B4-BE49-F238E27FC236}">
                  <a16:creationId xmlns:a16="http://schemas.microsoft.com/office/drawing/2014/main" id="{DBB3A720-A530-C687-77D0-91AFBB3CEB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0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6" name="Line 552">
              <a:extLst>
                <a:ext uri="{FF2B5EF4-FFF2-40B4-BE49-F238E27FC236}">
                  <a16:creationId xmlns:a16="http://schemas.microsoft.com/office/drawing/2014/main" id="{2D7FA73D-6901-E9C2-2EA0-A2C2473B7E7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5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7" name="Line 553">
              <a:extLst>
                <a:ext uri="{FF2B5EF4-FFF2-40B4-BE49-F238E27FC236}">
                  <a16:creationId xmlns:a16="http://schemas.microsoft.com/office/drawing/2014/main" id="{8FC10CFD-B131-EE73-1362-FED43F66023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8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8" name="Line 554">
              <a:extLst>
                <a:ext uri="{FF2B5EF4-FFF2-40B4-BE49-F238E27FC236}">
                  <a16:creationId xmlns:a16="http://schemas.microsoft.com/office/drawing/2014/main" id="{BDF6F436-5057-C071-C351-AC3F7D32BA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0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9" name="Line 555">
              <a:extLst>
                <a:ext uri="{FF2B5EF4-FFF2-40B4-BE49-F238E27FC236}">
                  <a16:creationId xmlns:a16="http://schemas.microsoft.com/office/drawing/2014/main" id="{2366D4C1-DC39-CA0E-4E8D-CF92AB3BBB0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4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0" name="Line 556">
              <a:extLst>
                <a:ext uri="{FF2B5EF4-FFF2-40B4-BE49-F238E27FC236}">
                  <a16:creationId xmlns:a16="http://schemas.microsoft.com/office/drawing/2014/main" id="{47924D8D-AECA-E31B-1CE2-A33B60F248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9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1" name="Line 557">
              <a:extLst>
                <a:ext uri="{FF2B5EF4-FFF2-40B4-BE49-F238E27FC236}">
                  <a16:creationId xmlns:a16="http://schemas.microsoft.com/office/drawing/2014/main" id="{91223B02-D78F-CF86-D6ED-5606ABCDFB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4" y="3531"/>
              <a:ext cx="0" cy="27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2" name="Line 558">
              <a:extLst>
                <a:ext uri="{FF2B5EF4-FFF2-40B4-BE49-F238E27FC236}">
                  <a16:creationId xmlns:a16="http://schemas.microsoft.com/office/drawing/2014/main" id="{351DB291-2687-485D-5417-6C7FA605222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9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3" name="Line 559">
              <a:extLst>
                <a:ext uri="{FF2B5EF4-FFF2-40B4-BE49-F238E27FC236}">
                  <a16:creationId xmlns:a16="http://schemas.microsoft.com/office/drawing/2014/main" id="{8740CDFF-7A06-B4DA-7738-3B2E787CA0F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3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4" name="Line 560">
              <a:extLst>
                <a:ext uri="{FF2B5EF4-FFF2-40B4-BE49-F238E27FC236}">
                  <a16:creationId xmlns:a16="http://schemas.microsoft.com/office/drawing/2014/main" id="{D942C7B7-2984-445D-5F91-2F8CA091D8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4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5" name="Line 561">
              <a:extLst>
                <a:ext uri="{FF2B5EF4-FFF2-40B4-BE49-F238E27FC236}">
                  <a16:creationId xmlns:a16="http://schemas.microsoft.com/office/drawing/2014/main" id="{68C95CF0-B897-96E4-D304-33F236E1F3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5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6" name="Line 562">
              <a:extLst>
                <a:ext uri="{FF2B5EF4-FFF2-40B4-BE49-F238E27FC236}">
                  <a16:creationId xmlns:a16="http://schemas.microsoft.com/office/drawing/2014/main" id="{C4874114-18D6-495B-FBE7-0380748001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69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7" name="Line 563">
              <a:extLst>
                <a:ext uri="{FF2B5EF4-FFF2-40B4-BE49-F238E27FC236}">
                  <a16:creationId xmlns:a16="http://schemas.microsoft.com/office/drawing/2014/main" id="{D4C8500B-8817-3744-C6B0-60003BB0B81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7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8" name="Line 564">
              <a:extLst>
                <a:ext uri="{FF2B5EF4-FFF2-40B4-BE49-F238E27FC236}">
                  <a16:creationId xmlns:a16="http://schemas.microsoft.com/office/drawing/2014/main" id="{643E40C9-40C5-2045-DE92-86553DC1D38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3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9" name="Line 565">
              <a:extLst>
                <a:ext uri="{FF2B5EF4-FFF2-40B4-BE49-F238E27FC236}">
                  <a16:creationId xmlns:a16="http://schemas.microsoft.com/office/drawing/2014/main" id="{BB3D0CE8-9AF8-2B81-5EA5-DE614CA11CC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0" name="Line 566">
              <a:extLst>
                <a:ext uri="{FF2B5EF4-FFF2-40B4-BE49-F238E27FC236}">
                  <a16:creationId xmlns:a16="http://schemas.microsoft.com/office/drawing/2014/main" id="{7319E426-313B-D8AF-2E1B-3779343E84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1" name="Line 567">
              <a:extLst>
                <a:ext uri="{FF2B5EF4-FFF2-40B4-BE49-F238E27FC236}">
                  <a16:creationId xmlns:a16="http://schemas.microsoft.com/office/drawing/2014/main" id="{1EE8BB6B-B483-008A-90F2-7EFC5397C4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2" name="Line 568">
              <a:extLst>
                <a:ext uri="{FF2B5EF4-FFF2-40B4-BE49-F238E27FC236}">
                  <a16:creationId xmlns:a16="http://schemas.microsoft.com/office/drawing/2014/main" id="{1348FC1C-1F2B-3CA8-14A2-304F6597EDB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8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3" name="Line 569">
              <a:extLst>
                <a:ext uri="{FF2B5EF4-FFF2-40B4-BE49-F238E27FC236}">
                  <a16:creationId xmlns:a16="http://schemas.microsoft.com/office/drawing/2014/main" id="{49DA9843-28F6-11B7-2A10-3A4301F056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13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4" name="Line 570">
              <a:extLst>
                <a:ext uri="{FF2B5EF4-FFF2-40B4-BE49-F238E27FC236}">
                  <a16:creationId xmlns:a16="http://schemas.microsoft.com/office/drawing/2014/main" id="{9E1B977F-CA07-0619-BC47-AAAC9BC35BC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28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5" name="Line 571">
              <a:extLst>
                <a:ext uri="{FF2B5EF4-FFF2-40B4-BE49-F238E27FC236}">
                  <a16:creationId xmlns:a16="http://schemas.microsoft.com/office/drawing/2014/main" id="{B569F053-D96D-0149-D588-6835E0304B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3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6" name="Line 572">
              <a:extLst>
                <a:ext uri="{FF2B5EF4-FFF2-40B4-BE49-F238E27FC236}">
                  <a16:creationId xmlns:a16="http://schemas.microsoft.com/office/drawing/2014/main" id="{E3EAE7E9-0E34-D581-7AA2-B160E3EC6E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8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7" name="Line 573">
              <a:extLst>
                <a:ext uri="{FF2B5EF4-FFF2-40B4-BE49-F238E27FC236}">
                  <a16:creationId xmlns:a16="http://schemas.microsoft.com/office/drawing/2014/main" id="{6C0AC6EB-0C20-996D-0373-7254862BA39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4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8" name="Line 574">
              <a:extLst>
                <a:ext uri="{FF2B5EF4-FFF2-40B4-BE49-F238E27FC236}">
                  <a16:creationId xmlns:a16="http://schemas.microsoft.com/office/drawing/2014/main" id="{E71B8940-A729-76B6-4BCE-71446CAA37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9" name="Line 575">
              <a:extLst>
                <a:ext uri="{FF2B5EF4-FFF2-40B4-BE49-F238E27FC236}">
                  <a16:creationId xmlns:a16="http://schemas.microsoft.com/office/drawing/2014/main" id="{1DCA18BD-6154-A332-0AAE-E2F61E2C38B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8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0" name="Line 576">
              <a:extLst>
                <a:ext uri="{FF2B5EF4-FFF2-40B4-BE49-F238E27FC236}">
                  <a16:creationId xmlns:a16="http://schemas.microsoft.com/office/drawing/2014/main" id="{755BBF18-CF11-5F3F-C938-95DA0B05E06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1" name="Line 577">
              <a:extLst>
                <a:ext uri="{FF2B5EF4-FFF2-40B4-BE49-F238E27FC236}">
                  <a16:creationId xmlns:a16="http://schemas.microsoft.com/office/drawing/2014/main" id="{CE756399-E38F-B757-DA8E-390F9E69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7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2" name="Line 578">
              <a:extLst>
                <a:ext uri="{FF2B5EF4-FFF2-40B4-BE49-F238E27FC236}">
                  <a16:creationId xmlns:a16="http://schemas.microsoft.com/office/drawing/2014/main" id="{270439A5-D7E3-E1E1-3DDE-214546E99F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2" y="3580"/>
              <a:ext cx="0" cy="22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3" name="Line 579">
              <a:extLst>
                <a:ext uri="{FF2B5EF4-FFF2-40B4-BE49-F238E27FC236}">
                  <a16:creationId xmlns:a16="http://schemas.microsoft.com/office/drawing/2014/main" id="{99E04EEB-19AD-99E9-E93D-E577F845EEB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7" y="3679"/>
              <a:ext cx="0" cy="12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4" name="Line 580">
              <a:extLst>
                <a:ext uri="{FF2B5EF4-FFF2-40B4-BE49-F238E27FC236}">
                  <a16:creationId xmlns:a16="http://schemas.microsoft.com/office/drawing/2014/main" id="{025D759C-2975-EE29-7BFB-CB62868936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2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5" name="Line 581">
              <a:extLst>
                <a:ext uri="{FF2B5EF4-FFF2-40B4-BE49-F238E27FC236}">
                  <a16:creationId xmlns:a16="http://schemas.microsoft.com/office/drawing/2014/main" id="{2F5FCF28-8123-5015-EF6B-D5A5972360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7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6" name="Line 582">
              <a:extLst>
                <a:ext uri="{FF2B5EF4-FFF2-40B4-BE49-F238E27FC236}">
                  <a16:creationId xmlns:a16="http://schemas.microsoft.com/office/drawing/2014/main" id="{BDF6805D-3CF0-71AD-E9B5-961B8CC5D9B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2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7" name="Line 583">
              <a:extLst>
                <a:ext uri="{FF2B5EF4-FFF2-40B4-BE49-F238E27FC236}">
                  <a16:creationId xmlns:a16="http://schemas.microsoft.com/office/drawing/2014/main" id="{0831E7B5-94DF-C762-8D16-DE8DB7E1CB7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8" name="Line 584">
              <a:extLst>
                <a:ext uri="{FF2B5EF4-FFF2-40B4-BE49-F238E27FC236}">
                  <a16:creationId xmlns:a16="http://schemas.microsoft.com/office/drawing/2014/main" id="{8098D676-14B6-24EE-B8F4-4F63EC210D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52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9" name="Line 585">
              <a:extLst>
                <a:ext uri="{FF2B5EF4-FFF2-40B4-BE49-F238E27FC236}">
                  <a16:creationId xmlns:a16="http://schemas.microsoft.com/office/drawing/2014/main" id="{30D8BC87-BF9F-80A6-03F9-FA32FD69A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62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0" name="Line 586">
              <a:extLst>
                <a:ext uri="{FF2B5EF4-FFF2-40B4-BE49-F238E27FC236}">
                  <a16:creationId xmlns:a16="http://schemas.microsoft.com/office/drawing/2014/main" id="{B20C3641-18E2-56E1-4CA2-6F1C159C586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1" name="Line 587">
              <a:extLst>
                <a:ext uri="{FF2B5EF4-FFF2-40B4-BE49-F238E27FC236}">
                  <a16:creationId xmlns:a16="http://schemas.microsoft.com/office/drawing/2014/main" id="{25B3243E-0B87-7011-DCB9-F0BFD65CE98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7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2" name="Line 588">
              <a:extLst>
                <a:ext uri="{FF2B5EF4-FFF2-40B4-BE49-F238E27FC236}">
                  <a16:creationId xmlns:a16="http://schemas.microsoft.com/office/drawing/2014/main" id="{C7C11C70-A550-40B5-6C5F-EA4456EB105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3" name="Line 589">
              <a:extLst>
                <a:ext uri="{FF2B5EF4-FFF2-40B4-BE49-F238E27FC236}">
                  <a16:creationId xmlns:a16="http://schemas.microsoft.com/office/drawing/2014/main" id="{7ADA36DF-D0C8-A60A-489F-A70ECEB61F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6" y="3764"/>
              <a:ext cx="0" cy="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4" name="Line 590">
              <a:extLst>
                <a:ext uri="{FF2B5EF4-FFF2-40B4-BE49-F238E27FC236}">
                  <a16:creationId xmlns:a16="http://schemas.microsoft.com/office/drawing/2014/main" id="{045CE001-0C08-00FC-0FD0-B5F455CEDCC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9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5" name="Line 591">
              <a:extLst>
                <a:ext uri="{FF2B5EF4-FFF2-40B4-BE49-F238E27FC236}">
                  <a16:creationId xmlns:a16="http://schemas.microsoft.com/office/drawing/2014/main" id="{4D50C509-3DB8-3EE4-9325-1043375970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16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6" name="Line 592">
              <a:extLst>
                <a:ext uri="{FF2B5EF4-FFF2-40B4-BE49-F238E27FC236}">
                  <a16:creationId xmlns:a16="http://schemas.microsoft.com/office/drawing/2014/main" id="{D7390C4A-0ACD-DC2D-CCD2-ED25765B77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1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7" name="Line 593">
              <a:extLst>
                <a:ext uri="{FF2B5EF4-FFF2-40B4-BE49-F238E27FC236}">
                  <a16:creationId xmlns:a16="http://schemas.microsoft.com/office/drawing/2014/main" id="{06F37AE0-F4ED-515B-18CC-17FF510E07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6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8" name="Line 594">
              <a:extLst>
                <a:ext uri="{FF2B5EF4-FFF2-40B4-BE49-F238E27FC236}">
                  <a16:creationId xmlns:a16="http://schemas.microsoft.com/office/drawing/2014/main" id="{006E364C-DB64-957E-CA0E-651665182C5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9" name="Line 595">
              <a:extLst>
                <a:ext uri="{FF2B5EF4-FFF2-40B4-BE49-F238E27FC236}">
                  <a16:creationId xmlns:a16="http://schemas.microsoft.com/office/drawing/2014/main" id="{A5451EAB-2749-FBB9-A70B-49BDD42CDF7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0" name="Line 596">
              <a:extLst>
                <a:ext uri="{FF2B5EF4-FFF2-40B4-BE49-F238E27FC236}">
                  <a16:creationId xmlns:a16="http://schemas.microsoft.com/office/drawing/2014/main" id="{4A4500FD-727E-D1A6-104C-B5D7DBD739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1" name="Line 597">
              <a:extLst>
                <a:ext uri="{FF2B5EF4-FFF2-40B4-BE49-F238E27FC236}">
                  <a16:creationId xmlns:a16="http://schemas.microsoft.com/office/drawing/2014/main" id="{8C048BCE-AA48-721E-4975-BBFB1070FA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2" name="Line 598">
              <a:extLst>
                <a:ext uri="{FF2B5EF4-FFF2-40B4-BE49-F238E27FC236}">
                  <a16:creationId xmlns:a16="http://schemas.microsoft.com/office/drawing/2014/main" id="{6441B112-2698-465E-23E1-CBB70C3F95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8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3" name="Line 599">
              <a:extLst>
                <a:ext uri="{FF2B5EF4-FFF2-40B4-BE49-F238E27FC236}">
                  <a16:creationId xmlns:a16="http://schemas.microsoft.com/office/drawing/2014/main" id="{955CB1DC-CAD5-9AFE-C349-3F5C4CF910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05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4" name="Line 600">
              <a:extLst>
                <a:ext uri="{FF2B5EF4-FFF2-40B4-BE49-F238E27FC236}">
                  <a16:creationId xmlns:a16="http://schemas.microsoft.com/office/drawing/2014/main" id="{55A0F3D2-F49F-3AD6-BE27-65CC8FA5EE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0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5" name="Line 601">
              <a:extLst>
                <a:ext uri="{FF2B5EF4-FFF2-40B4-BE49-F238E27FC236}">
                  <a16:creationId xmlns:a16="http://schemas.microsoft.com/office/drawing/2014/main" id="{0150FAC5-1D56-CFE1-F383-88FF5AE8D7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6" name="Line 602">
              <a:extLst>
                <a:ext uri="{FF2B5EF4-FFF2-40B4-BE49-F238E27FC236}">
                  <a16:creationId xmlns:a16="http://schemas.microsoft.com/office/drawing/2014/main" id="{A3192E2F-A3FD-29AC-D13C-760CD2F633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2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7" name="Line 603">
              <a:extLst>
                <a:ext uri="{FF2B5EF4-FFF2-40B4-BE49-F238E27FC236}">
                  <a16:creationId xmlns:a16="http://schemas.microsoft.com/office/drawing/2014/main" id="{52163AD6-39A7-B75B-6C94-BE2DE0A6C8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0" y="3719"/>
              <a:ext cx="0" cy="8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8" name="Line 604">
              <a:extLst>
                <a:ext uri="{FF2B5EF4-FFF2-40B4-BE49-F238E27FC236}">
                  <a16:creationId xmlns:a16="http://schemas.microsoft.com/office/drawing/2014/main" id="{D6F161ED-0FE2-225B-85FC-963918ABFBC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5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9" name="Line 605">
              <a:extLst>
                <a:ext uri="{FF2B5EF4-FFF2-40B4-BE49-F238E27FC236}">
                  <a16:creationId xmlns:a16="http://schemas.microsoft.com/office/drawing/2014/main" id="{A5836F53-6484-8481-2EBE-CCF9023765A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45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80" name="Line 606">
              <a:extLst>
                <a:ext uri="{FF2B5EF4-FFF2-40B4-BE49-F238E27FC236}">
                  <a16:creationId xmlns:a16="http://schemas.microsoft.com/office/drawing/2014/main" id="{053EAFE1-DA00-578D-20E3-697FB3DAA7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6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9885DF05-D42E-5C20-0FA1-52ACE598809E}"/>
              </a:ext>
            </a:extLst>
          </p:cNvPr>
          <p:cNvSpPr/>
          <p:nvPr/>
        </p:nvSpPr>
        <p:spPr>
          <a:xfrm>
            <a:off x="5401559" y="0"/>
            <a:ext cx="1973927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114629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50DF1C5-D9AF-F3E7-2DBD-6EACFE562D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-2002945" y="1770006"/>
            <a:ext cx="5868194" cy="2016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9FBAE51-4CAF-5BAE-BD4A-A85148310C43}"/>
              </a:ext>
            </a:extLst>
          </p:cNvPr>
          <p:cNvSpPr/>
          <p:nvPr/>
        </p:nvSpPr>
        <p:spPr>
          <a:xfrm>
            <a:off x="5401559" y="0"/>
            <a:ext cx="6790441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grpSp>
        <p:nvGrpSpPr>
          <p:cNvPr id="201" name="Group 607">
            <a:extLst>
              <a:ext uri="{FF2B5EF4-FFF2-40B4-BE49-F238E27FC236}">
                <a16:creationId xmlns:a16="http://schemas.microsoft.com/office/drawing/2014/main" id="{D5EDA25C-592B-5EAE-CCD0-D2BFD9EAF6A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618110" y="956698"/>
            <a:ext cx="6160851" cy="3600000"/>
            <a:chOff x="1079" y="768"/>
            <a:chExt cx="1381" cy="3035"/>
          </a:xfrm>
        </p:grpSpPr>
        <p:sp>
          <p:nvSpPr>
            <p:cNvPr id="202" name="Line 428">
              <a:extLst>
                <a:ext uri="{FF2B5EF4-FFF2-40B4-BE49-F238E27FC236}">
                  <a16:creationId xmlns:a16="http://schemas.microsoft.com/office/drawing/2014/main" id="{93C06D28-D400-7CD9-49F9-AD648BC297E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79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3" name="Line 429">
              <a:extLst>
                <a:ext uri="{FF2B5EF4-FFF2-40B4-BE49-F238E27FC236}">
                  <a16:creationId xmlns:a16="http://schemas.microsoft.com/office/drawing/2014/main" id="{C5EF7987-7F9B-F385-FA61-FD94090BD2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89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4" name="Line 430">
              <a:extLst>
                <a:ext uri="{FF2B5EF4-FFF2-40B4-BE49-F238E27FC236}">
                  <a16:creationId xmlns:a16="http://schemas.microsoft.com/office/drawing/2014/main" id="{493E23E2-2FE3-26BD-7D3E-151AB66FE93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13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5" name="Line 431">
              <a:extLst>
                <a:ext uri="{FF2B5EF4-FFF2-40B4-BE49-F238E27FC236}">
                  <a16:creationId xmlns:a16="http://schemas.microsoft.com/office/drawing/2014/main" id="{B4535C4C-4BA5-E89E-2A79-99C3788455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6" name="Line 432">
              <a:extLst>
                <a:ext uri="{FF2B5EF4-FFF2-40B4-BE49-F238E27FC236}">
                  <a16:creationId xmlns:a16="http://schemas.microsoft.com/office/drawing/2014/main" id="{4EF2818C-B4FC-770A-02B1-529F2BD27E7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8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7" name="Line 433">
              <a:extLst>
                <a:ext uri="{FF2B5EF4-FFF2-40B4-BE49-F238E27FC236}">
                  <a16:creationId xmlns:a16="http://schemas.microsoft.com/office/drawing/2014/main" id="{62A68861-F121-C931-FAB8-1C3660A66E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8" name="Line 434">
              <a:extLst>
                <a:ext uri="{FF2B5EF4-FFF2-40B4-BE49-F238E27FC236}">
                  <a16:creationId xmlns:a16="http://schemas.microsoft.com/office/drawing/2014/main" id="{92B730A3-5052-5097-D15A-EE1E82ED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9" name="Line 435">
              <a:extLst>
                <a:ext uri="{FF2B5EF4-FFF2-40B4-BE49-F238E27FC236}">
                  <a16:creationId xmlns:a16="http://schemas.microsoft.com/office/drawing/2014/main" id="{B79B507A-2799-99C1-1E88-A94B6CAED5C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58" y="3457"/>
              <a:ext cx="0" cy="3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0" name="Line 436">
              <a:extLst>
                <a:ext uri="{FF2B5EF4-FFF2-40B4-BE49-F238E27FC236}">
                  <a16:creationId xmlns:a16="http://schemas.microsoft.com/office/drawing/2014/main" id="{75933A08-D853-70B1-EB58-D8C12F4130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1" name="Line 437">
              <a:extLst>
                <a:ext uri="{FF2B5EF4-FFF2-40B4-BE49-F238E27FC236}">
                  <a16:creationId xmlns:a16="http://schemas.microsoft.com/office/drawing/2014/main" id="{1D314D87-4238-F72C-C1ED-0F243052937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7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2" name="Line 438">
              <a:extLst>
                <a:ext uri="{FF2B5EF4-FFF2-40B4-BE49-F238E27FC236}">
                  <a16:creationId xmlns:a16="http://schemas.microsoft.com/office/drawing/2014/main" id="{452EC728-03F1-BB25-73C1-C86170EF21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3" name="Line 439">
              <a:extLst>
                <a:ext uri="{FF2B5EF4-FFF2-40B4-BE49-F238E27FC236}">
                  <a16:creationId xmlns:a16="http://schemas.microsoft.com/office/drawing/2014/main" id="{58119279-DCA9-8AEC-FC60-BA405906896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4" name="Line 440">
              <a:extLst>
                <a:ext uri="{FF2B5EF4-FFF2-40B4-BE49-F238E27FC236}">
                  <a16:creationId xmlns:a16="http://schemas.microsoft.com/office/drawing/2014/main" id="{314C42FA-2AE6-B851-143C-9D3C9377343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3" y="3253"/>
              <a:ext cx="0" cy="55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5" name="Line 441">
              <a:extLst>
                <a:ext uri="{FF2B5EF4-FFF2-40B4-BE49-F238E27FC236}">
                  <a16:creationId xmlns:a16="http://schemas.microsoft.com/office/drawing/2014/main" id="{DE7B3575-F59C-70E9-46FC-A5388331975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7" y="3590"/>
              <a:ext cx="0" cy="21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6" name="Line 442">
              <a:extLst>
                <a:ext uri="{FF2B5EF4-FFF2-40B4-BE49-F238E27FC236}">
                  <a16:creationId xmlns:a16="http://schemas.microsoft.com/office/drawing/2014/main" id="{9B810B70-1837-5C33-A565-0734B2FEDB2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7" name="Line 443">
              <a:extLst>
                <a:ext uri="{FF2B5EF4-FFF2-40B4-BE49-F238E27FC236}">
                  <a16:creationId xmlns:a16="http://schemas.microsoft.com/office/drawing/2014/main" id="{E03B979D-6903-8650-D33A-38A418C1581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7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8" name="Line 444">
              <a:extLst>
                <a:ext uri="{FF2B5EF4-FFF2-40B4-BE49-F238E27FC236}">
                  <a16:creationId xmlns:a16="http://schemas.microsoft.com/office/drawing/2014/main" id="{531447B4-52A9-35EC-2750-7CE833D5A90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1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9" name="Line 445">
              <a:extLst>
                <a:ext uri="{FF2B5EF4-FFF2-40B4-BE49-F238E27FC236}">
                  <a16:creationId xmlns:a16="http://schemas.microsoft.com/office/drawing/2014/main" id="{D7037084-500F-A277-9A63-DB61F07B4FA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2" y="3461"/>
              <a:ext cx="0" cy="34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0" name="Line 446">
              <a:extLst>
                <a:ext uri="{FF2B5EF4-FFF2-40B4-BE49-F238E27FC236}">
                  <a16:creationId xmlns:a16="http://schemas.microsoft.com/office/drawing/2014/main" id="{FEF9AC23-6F55-4DC3-4544-6CBD6797E44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1" name="Line 447">
              <a:extLst>
                <a:ext uri="{FF2B5EF4-FFF2-40B4-BE49-F238E27FC236}">
                  <a16:creationId xmlns:a16="http://schemas.microsoft.com/office/drawing/2014/main" id="{DEBDB851-9A7B-2613-341D-72BCB71149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2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2" name="Line 448">
              <a:extLst>
                <a:ext uri="{FF2B5EF4-FFF2-40B4-BE49-F238E27FC236}">
                  <a16:creationId xmlns:a16="http://schemas.microsoft.com/office/drawing/2014/main" id="{8AC04AED-5C97-C164-FBE6-0660C51F02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7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3" name="Line 449">
              <a:extLst>
                <a:ext uri="{FF2B5EF4-FFF2-40B4-BE49-F238E27FC236}">
                  <a16:creationId xmlns:a16="http://schemas.microsoft.com/office/drawing/2014/main" id="{40AC9C6C-E8E1-82F7-FB49-6FD9A66927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2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4" name="Line 450">
              <a:extLst>
                <a:ext uri="{FF2B5EF4-FFF2-40B4-BE49-F238E27FC236}">
                  <a16:creationId xmlns:a16="http://schemas.microsoft.com/office/drawing/2014/main" id="{425A1375-BB85-811D-6D13-001AA22B19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7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5" name="Line 451">
              <a:extLst>
                <a:ext uri="{FF2B5EF4-FFF2-40B4-BE49-F238E27FC236}">
                  <a16:creationId xmlns:a16="http://schemas.microsoft.com/office/drawing/2014/main" id="{D21ED248-AFF0-E070-7A69-E604DF32B8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62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6" name="Line 452">
              <a:extLst>
                <a:ext uri="{FF2B5EF4-FFF2-40B4-BE49-F238E27FC236}">
                  <a16:creationId xmlns:a16="http://schemas.microsoft.com/office/drawing/2014/main" id="{BC6D60D0-C74B-E430-F0F0-BCDC225F1FD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2" y="3357"/>
              <a:ext cx="0" cy="4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7" name="Line 453">
              <a:extLst>
                <a:ext uri="{FF2B5EF4-FFF2-40B4-BE49-F238E27FC236}">
                  <a16:creationId xmlns:a16="http://schemas.microsoft.com/office/drawing/2014/main" id="{24708395-5B8C-76F7-4C08-BEB1F2D329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8" name="Line 454">
              <a:extLst>
                <a:ext uri="{FF2B5EF4-FFF2-40B4-BE49-F238E27FC236}">
                  <a16:creationId xmlns:a16="http://schemas.microsoft.com/office/drawing/2014/main" id="{31359C8C-CE01-66C9-A8DA-B49EBF65EE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01" y="3768"/>
              <a:ext cx="0" cy="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9" name="Line 455">
              <a:extLst>
                <a:ext uri="{FF2B5EF4-FFF2-40B4-BE49-F238E27FC236}">
                  <a16:creationId xmlns:a16="http://schemas.microsoft.com/office/drawing/2014/main" id="{B32A52F1-F885-9250-B621-5F28F5A0A5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1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0" name="Line 456">
              <a:extLst>
                <a:ext uri="{FF2B5EF4-FFF2-40B4-BE49-F238E27FC236}">
                  <a16:creationId xmlns:a16="http://schemas.microsoft.com/office/drawing/2014/main" id="{313C6A48-CDB1-7C6D-D765-04A9E088D82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6" y="3640"/>
              <a:ext cx="0" cy="16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1" name="Line 457">
              <a:extLst>
                <a:ext uri="{FF2B5EF4-FFF2-40B4-BE49-F238E27FC236}">
                  <a16:creationId xmlns:a16="http://schemas.microsoft.com/office/drawing/2014/main" id="{4B700C50-039B-3722-7BC8-3C2C9E8DC9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21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2" name="Line 458">
              <a:extLst>
                <a:ext uri="{FF2B5EF4-FFF2-40B4-BE49-F238E27FC236}">
                  <a16:creationId xmlns:a16="http://schemas.microsoft.com/office/drawing/2014/main" id="{5A21B8E1-9946-AEAE-C5CE-B8A93175CE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46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3" name="Line 459">
              <a:extLst>
                <a:ext uri="{FF2B5EF4-FFF2-40B4-BE49-F238E27FC236}">
                  <a16:creationId xmlns:a16="http://schemas.microsoft.com/office/drawing/2014/main" id="{1B8B5FCE-2D6F-E516-D2BF-2EED74A2FE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4" name="Line 460">
              <a:extLst>
                <a:ext uri="{FF2B5EF4-FFF2-40B4-BE49-F238E27FC236}">
                  <a16:creationId xmlns:a16="http://schemas.microsoft.com/office/drawing/2014/main" id="{0F1AFA95-C3F9-6C69-C787-66F897ABE37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6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5" name="Line 461">
              <a:extLst>
                <a:ext uri="{FF2B5EF4-FFF2-40B4-BE49-F238E27FC236}">
                  <a16:creationId xmlns:a16="http://schemas.microsoft.com/office/drawing/2014/main" id="{51CEE895-C304-2555-8925-A7143D261C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1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6" name="Line 462">
              <a:extLst>
                <a:ext uri="{FF2B5EF4-FFF2-40B4-BE49-F238E27FC236}">
                  <a16:creationId xmlns:a16="http://schemas.microsoft.com/office/drawing/2014/main" id="{76D7DC90-D143-0FF3-BB7D-71E81515FC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7" name="Line 463">
              <a:extLst>
                <a:ext uri="{FF2B5EF4-FFF2-40B4-BE49-F238E27FC236}">
                  <a16:creationId xmlns:a16="http://schemas.microsoft.com/office/drawing/2014/main" id="{3005F0B2-A3EB-6DF8-A905-1648CCC32C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1" y="3303"/>
              <a:ext cx="0" cy="50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8" name="Line 464">
              <a:extLst>
                <a:ext uri="{FF2B5EF4-FFF2-40B4-BE49-F238E27FC236}">
                  <a16:creationId xmlns:a16="http://schemas.microsoft.com/office/drawing/2014/main" id="{7B661206-FD4B-7C67-3B95-4376386CB22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9" name="Line 465">
              <a:extLst>
                <a:ext uri="{FF2B5EF4-FFF2-40B4-BE49-F238E27FC236}">
                  <a16:creationId xmlns:a16="http://schemas.microsoft.com/office/drawing/2014/main" id="{FAC333C9-F05B-67DA-79F1-8BBFB1DBD2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1" y="1778"/>
              <a:ext cx="0" cy="20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0" name="Line 466">
              <a:extLst>
                <a:ext uri="{FF2B5EF4-FFF2-40B4-BE49-F238E27FC236}">
                  <a16:creationId xmlns:a16="http://schemas.microsoft.com/office/drawing/2014/main" id="{494209DA-21FB-9977-FD48-C859CC5B498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6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1" name="Line 467">
              <a:extLst>
                <a:ext uri="{FF2B5EF4-FFF2-40B4-BE49-F238E27FC236}">
                  <a16:creationId xmlns:a16="http://schemas.microsoft.com/office/drawing/2014/main" id="{9F3FB118-DAF6-884F-CBC5-59125E21DC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2" name="Line 468">
              <a:extLst>
                <a:ext uri="{FF2B5EF4-FFF2-40B4-BE49-F238E27FC236}">
                  <a16:creationId xmlns:a16="http://schemas.microsoft.com/office/drawing/2014/main" id="{67354EF4-15DF-C051-C9ED-4A085B108A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3" name="Line 469">
              <a:extLst>
                <a:ext uri="{FF2B5EF4-FFF2-40B4-BE49-F238E27FC236}">
                  <a16:creationId xmlns:a16="http://schemas.microsoft.com/office/drawing/2014/main" id="{23C1802A-2103-7590-A1F2-BCF317D7B5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1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4" name="Line 470">
              <a:extLst>
                <a:ext uri="{FF2B5EF4-FFF2-40B4-BE49-F238E27FC236}">
                  <a16:creationId xmlns:a16="http://schemas.microsoft.com/office/drawing/2014/main" id="{77322E64-4725-D24E-A115-DA779942CE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20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5" name="Line 471">
              <a:extLst>
                <a:ext uri="{FF2B5EF4-FFF2-40B4-BE49-F238E27FC236}">
                  <a16:creationId xmlns:a16="http://schemas.microsoft.com/office/drawing/2014/main" id="{5748D86E-DB92-1CEA-0943-07A2B3C9E16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0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6" name="Line 472">
              <a:extLst>
                <a:ext uri="{FF2B5EF4-FFF2-40B4-BE49-F238E27FC236}">
                  <a16:creationId xmlns:a16="http://schemas.microsoft.com/office/drawing/2014/main" id="{008339F0-8535-1829-DB13-E0650C06E0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5" y="3407"/>
              <a:ext cx="0" cy="39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7" name="Line 473">
              <a:extLst>
                <a:ext uri="{FF2B5EF4-FFF2-40B4-BE49-F238E27FC236}">
                  <a16:creationId xmlns:a16="http://schemas.microsoft.com/office/drawing/2014/main" id="{EA677173-F1F1-1CC3-2CAA-E684223FDB6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0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8" name="Line 474">
              <a:extLst>
                <a:ext uri="{FF2B5EF4-FFF2-40B4-BE49-F238E27FC236}">
                  <a16:creationId xmlns:a16="http://schemas.microsoft.com/office/drawing/2014/main" id="{549BB16D-2F94-E424-5AA4-1B6F1CD31E7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9" name="Line 475">
              <a:extLst>
                <a:ext uri="{FF2B5EF4-FFF2-40B4-BE49-F238E27FC236}">
                  <a16:creationId xmlns:a16="http://schemas.microsoft.com/office/drawing/2014/main" id="{28EFBC5E-657B-8695-EC25-86C17FAA87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0" name="Line 476">
              <a:extLst>
                <a:ext uri="{FF2B5EF4-FFF2-40B4-BE49-F238E27FC236}">
                  <a16:creationId xmlns:a16="http://schemas.microsoft.com/office/drawing/2014/main" id="{3988E7FC-246A-3480-9477-C291B5796D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1" name="Line 477">
              <a:extLst>
                <a:ext uri="{FF2B5EF4-FFF2-40B4-BE49-F238E27FC236}">
                  <a16:creationId xmlns:a16="http://schemas.microsoft.com/office/drawing/2014/main" id="{71254979-2D6F-81F7-A9A4-5142BB60A1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70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2" name="Line 478">
              <a:extLst>
                <a:ext uri="{FF2B5EF4-FFF2-40B4-BE49-F238E27FC236}">
                  <a16:creationId xmlns:a16="http://schemas.microsoft.com/office/drawing/2014/main" id="{DC178807-0E1E-4ADC-C8D3-C3113A5B26F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0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3" name="Line 479">
              <a:extLst>
                <a:ext uri="{FF2B5EF4-FFF2-40B4-BE49-F238E27FC236}">
                  <a16:creationId xmlns:a16="http://schemas.microsoft.com/office/drawing/2014/main" id="{A0351194-64F0-6E17-F3BB-04DCA5B01E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4" name="Line 480">
              <a:extLst>
                <a:ext uri="{FF2B5EF4-FFF2-40B4-BE49-F238E27FC236}">
                  <a16:creationId xmlns:a16="http://schemas.microsoft.com/office/drawing/2014/main" id="{35941833-C3EC-DD21-CE1C-BE32A028D3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0" y="2951"/>
              <a:ext cx="0" cy="85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5" name="Line 481">
              <a:extLst>
                <a:ext uri="{FF2B5EF4-FFF2-40B4-BE49-F238E27FC236}">
                  <a16:creationId xmlns:a16="http://schemas.microsoft.com/office/drawing/2014/main" id="{B4D9D462-4ED6-8FF1-3CED-6F7A85637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4" y="768"/>
              <a:ext cx="0" cy="30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6" name="Line 482">
              <a:extLst>
                <a:ext uri="{FF2B5EF4-FFF2-40B4-BE49-F238E27FC236}">
                  <a16:creationId xmlns:a16="http://schemas.microsoft.com/office/drawing/2014/main" id="{C88DD927-3D9D-6251-F7F2-D3F37A9573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9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7" name="Line 483">
              <a:extLst>
                <a:ext uri="{FF2B5EF4-FFF2-40B4-BE49-F238E27FC236}">
                  <a16:creationId xmlns:a16="http://schemas.microsoft.com/office/drawing/2014/main" id="{D788581D-9908-F99D-66B2-6436AAFFAED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4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8" name="Line 484">
              <a:extLst>
                <a:ext uri="{FF2B5EF4-FFF2-40B4-BE49-F238E27FC236}">
                  <a16:creationId xmlns:a16="http://schemas.microsoft.com/office/drawing/2014/main" id="{7E36A32A-AD44-3CBD-6F64-997FFFED99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9" name="Line 485">
              <a:extLst>
                <a:ext uri="{FF2B5EF4-FFF2-40B4-BE49-F238E27FC236}">
                  <a16:creationId xmlns:a16="http://schemas.microsoft.com/office/drawing/2014/main" id="{7077DA90-1D35-1015-2C41-99ACF753C72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2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0" name="Line 486">
              <a:extLst>
                <a:ext uri="{FF2B5EF4-FFF2-40B4-BE49-F238E27FC236}">
                  <a16:creationId xmlns:a16="http://schemas.microsoft.com/office/drawing/2014/main" id="{39045230-9D80-6018-F4C2-26D2EADD83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39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1" name="Line 487">
              <a:extLst>
                <a:ext uri="{FF2B5EF4-FFF2-40B4-BE49-F238E27FC236}">
                  <a16:creationId xmlns:a16="http://schemas.microsoft.com/office/drawing/2014/main" id="{7090B3F9-6043-DF40-0E50-8F7648778D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4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2" name="Line 488">
              <a:extLst>
                <a:ext uri="{FF2B5EF4-FFF2-40B4-BE49-F238E27FC236}">
                  <a16:creationId xmlns:a16="http://schemas.microsoft.com/office/drawing/2014/main" id="{8EEF7813-2612-87F5-4E96-6B5BBDCF36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9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3" name="Line 489">
              <a:extLst>
                <a:ext uri="{FF2B5EF4-FFF2-40B4-BE49-F238E27FC236}">
                  <a16:creationId xmlns:a16="http://schemas.microsoft.com/office/drawing/2014/main" id="{7D42F48C-A947-3643-5CF1-4116551171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4" y="3615"/>
              <a:ext cx="0" cy="18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4" name="Line 490">
              <a:extLst>
                <a:ext uri="{FF2B5EF4-FFF2-40B4-BE49-F238E27FC236}">
                  <a16:creationId xmlns:a16="http://schemas.microsoft.com/office/drawing/2014/main" id="{622C53D8-40CB-FDF5-F4EA-E73B32DD22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5" name="Line 491">
              <a:extLst>
                <a:ext uri="{FF2B5EF4-FFF2-40B4-BE49-F238E27FC236}">
                  <a16:creationId xmlns:a16="http://schemas.microsoft.com/office/drawing/2014/main" id="{CB398D1B-D23A-7A44-E036-EBD6C6D765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4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6" name="Line 492">
              <a:extLst>
                <a:ext uri="{FF2B5EF4-FFF2-40B4-BE49-F238E27FC236}">
                  <a16:creationId xmlns:a16="http://schemas.microsoft.com/office/drawing/2014/main" id="{E2B2DB51-BFD1-26E8-BD14-1FBD41DA847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7" name="Line 493">
              <a:extLst>
                <a:ext uri="{FF2B5EF4-FFF2-40B4-BE49-F238E27FC236}">
                  <a16:creationId xmlns:a16="http://schemas.microsoft.com/office/drawing/2014/main" id="{FC1ED6CB-6E5D-FAFD-6F3D-F5911D63BFC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8" name="Line 494">
              <a:extLst>
                <a:ext uri="{FF2B5EF4-FFF2-40B4-BE49-F238E27FC236}">
                  <a16:creationId xmlns:a16="http://schemas.microsoft.com/office/drawing/2014/main" id="{926354B0-910D-C283-DB44-6861F85F46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9" name="Line 495">
              <a:extLst>
                <a:ext uri="{FF2B5EF4-FFF2-40B4-BE49-F238E27FC236}">
                  <a16:creationId xmlns:a16="http://schemas.microsoft.com/office/drawing/2014/main" id="{3C8D1801-7B26-0A0A-C01A-6810092D37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8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0" name="Line 496">
              <a:extLst>
                <a:ext uri="{FF2B5EF4-FFF2-40B4-BE49-F238E27FC236}">
                  <a16:creationId xmlns:a16="http://schemas.microsoft.com/office/drawing/2014/main" id="{B40F21AD-5A4C-BC57-4362-649A65DE872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1" name="Line 497">
              <a:extLst>
                <a:ext uri="{FF2B5EF4-FFF2-40B4-BE49-F238E27FC236}">
                  <a16:creationId xmlns:a16="http://schemas.microsoft.com/office/drawing/2014/main" id="{C7D6E405-0BBA-E13D-D37B-3835136250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3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2" name="Line 498">
              <a:extLst>
                <a:ext uri="{FF2B5EF4-FFF2-40B4-BE49-F238E27FC236}">
                  <a16:creationId xmlns:a16="http://schemas.microsoft.com/office/drawing/2014/main" id="{3EA1032F-764C-3A6E-98ED-B6E5F9C5E60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8" y="2996"/>
              <a:ext cx="0" cy="80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3" name="Line 499">
              <a:extLst>
                <a:ext uri="{FF2B5EF4-FFF2-40B4-BE49-F238E27FC236}">
                  <a16:creationId xmlns:a16="http://schemas.microsoft.com/office/drawing/2014/main" id="{CD3E603E-0D34-B3F7-359A-BFAA040B266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3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4" name="Line 500">
              <a:extLst>
                <a:ext uri="{FF2B5EF4-FFF2-40B4-BE49-F238E27FC236}">
                  <a16:creationId xmlns:a16="http://schemas.microsoft.com/office/drawing/2014/main" id="{99DD6EDE-17C2-7EFB-F6D1-F7CFAC8DF35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8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5" name="Line 501">
              <a:extLst>
                <a:ext uri="{FF2B5EF4-FFF2-40B4-BE49-F238E27FC236}">
                  <a16:creationId xmlns:a16="http://schemas.microsoft.com/office/drawing/2014/main" id="{4779E69F-2FA4-CC76-F716-69A1FBFEE2D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2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6" name="Line 502">
              <a:extLst>
                <a:ext uri="{FF2B5EF4-FFF2-40B4-BE49-F238E27FC236}">
                  <a16:creationId xmlns:a16="http://schemas.microsoft.com/office/drawing/2014/main" id="{7B9358BD-731F-A135-B15B-0851E1F9CA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3" y="3575"/>
              <a:ext cx="0" cy="22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7" name="Line 503">
              <a:extLst>
                <a:ext uri="{FF2B5EF4-FFF2-40B4-BE49-F238E27FC236}">
                  <a16:creationId xmlns:a16="http://schemas.microsoft.com/office/drawing/2014/main" id="{CA610870-A87D-FA3F-7DDA-E01339F6C4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8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8" name="Line 504">
              <a:extLst>
                <a:ext uri="{FF2B5EF4-FFF2-40B4-BE49-F238E27FC236}">
                  <a16:creationId xmlns:a16="http://schemas.microsoft.com/office/drawing/2014/main" id="{D7D286FA-A459-D1C5-8E6D-52F2F56988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4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9" name="Line 505">
              <a:extLst>
                <a:ext uri="{FF2B5EF4-FFF2-40B4-BE49-F238E27FC236}">
                  <a16:creationId xmlns:a16="http://schemas.microsoft.com/office/drawing/2014/main" id="{B50DC771-5BAA-D7EA-D0E2-72AB220BEC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58" y="3759"/>
              <a:ext cx="0" cy="4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0" name="Line 506">
              <a:extLst>
                <a:ext uri="{FF2B5EF4-FFF2-40B4-BE49-F238E27FC236}">
                  <a16:creationId xmlns:a16="http://schemas.microsoft.com/office/drawing/2014/main" id="{C8C51C87-EAD3-CBFE-2780-F5B5BEF781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3" y="3491"/>
              <a:ext cx="0" cy="31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1" name="Line 507">
              <a:extLst>
                <a:ext uri="{FF2B5EF4-FFF2-40B4-BE49-F238E27FC236}">
                  <a16:creationId xmlns:a16="http://schemas.microsoft.com/office/drawing/2014/main" id="{C7440D30-6C3B-B79D-1DBA-2D1DEB1E3B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8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2" name="Line 508">
              <a:extLst>
                <a:ext uri="{FF2B5EF4-FFF2-40B4-BE49-F238E27FC236}">
                  <a16:creationId xmlns:a16="http://schemas.microsoft.com/office/drawing/2014/main" id="{B37AA1AE-B588-CC4A-DE77-5EAC8F4F1AA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3" name="Line 509">
              <a:extLst>
                <a:ext uri="{FF2B5EF4-FFF2-40B4-BE49-F238E27FC236}">
                  <a16:creationId xmlns:a16="http://schemas.microsoft.com/office/drawing/2014/main" id="{EBFFFD78-C434-0689-B9D1-CA0D9DFBF05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8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4" name="Line 510">
              <a:extLst>
                <a:ext uri="{FF2B5EF4-FFF2-40B4-BE49-F238E27FC236}">
                  <a16:creationId xmlns:a16="http://schemas.microsoft.com/office/drawing/2014/main" id="{5BB6C7A1-C10D-2CD8-3ACF-A8B9303129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5" name="Line 511">
              <a:extLst>
                <a:ext uri="{FF2B5EF4-FFF2-40B4-BE49-F238E27FC236}">
                  <a16:creationId xmlns:a16="http://schemas.microsoft.com/office/drawing/2014/main" id="{FA742C74-FAF0-5FA0-D35E-D0F9906F7DF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6" name="Line 512">
              <a:extLst>
                <a:ext uri="{FF2B5EF4-FFF2-40B4-BE49-F238E27FC236}">
                  <a16:creationId xmlns:a16="http://schemas.microsoft.com/office/drawing/2014/main" id="{C3AB44D2-904A-D52C-EABC-CE17C05B47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2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7" name="Line 513">
              <a:extLst>
                <a:ext uri="{FF2B5EF4-FFF2-40B4-BE49-F238E27FC236}">
                  <a16:creationId xmlns:a16="http://schemas.microsoft.com/office/drawing/2014/main" id="{FA08AF5B-2D5D-3C63-8C41-9D1262518B5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8" name="Line 514">
              <a:extLst>
                <a:ext uri="{FF2B5EF4-FFF2-40B4-BE49-F238E27FC236}">
                  <a16:creationId xmlns:a16="http://schemas.microsoft.com/office/drawing/2014/main" id="{21AEA665-A78E-6EE2-3981-8FFA8DE400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07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9" name="Line 515">
              <a:extLst>
                <a:ext uri="{FF2B5EF4-FFF2-40B4-BE49-F238E27FC236}">
                  <a16:creationId xmlns:a16="http://schemas.microsoft.com/office/drawing/2014/main" id="{7CC903C1-947E-FF60-A985-AFD58D1CA65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17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0" name="Line 516">
              <a:extLst>
                <a:ext uri="{FF2B5EF4-FFF2-40B4-BE49-F238E27FC236}">
                  <a16:creationId xmlns:a16="http://schemas.microsoft.com/office/drawing/2014/main" id="{65279DDE-F1A5-067B-E734-EE9CABBA4E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22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1" name="Line 517">
              <a:extLst>
                <a:ext uri="{FF2B5EF4-FFF2-40B4-BE49-F238E27FC236}">
                  <a16:creationId xmlns:a16="http://schemas.microsoft.com/office/drawing/2014/main" id="{3CFFE46D-BD36-20E4-4C26-453010C8B2F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2" name="Line 518">
              <a:extLst>
                <a:ext uri="{FF2B5EF4-FFF2-40B4-BE49-F238E27FC236}">
                  <a16:creationId xmlns:a16="http://schemas.microsoft.com/office/drawing/2014/main" id="{99DB85D5-759C-2B92-0D75-CB5CDE7518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7" y="3397"/>
              <a:ext cx="0" cy="40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3" name="Line 519">
              <a:extLst>
                <a:ext uri="{FF2B5EF4-FFF2-40B4-BE49-F238E27FC236}">
                  <a16:creationId xmlns:a16="http://schemas.microsoft.com/office/drawing/2014/main" id="{EA85238C-7C60-ABEF-41BF-25D9CD37B1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2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4" name="Line 520">
              <a:extLst>
                <a:ext uri="{FF2B5EF4-FFF2-40B4-BE49-F238E27FC236}">
                  <a16:creationId xmlns:a16="http://schemas.microsoft.com/office/drawing/2014/main" id="{FD06B4D7-2881-157F-F829-3A94D25773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5" name="Line 521">
              <a:extLst>
                <a:ext uri="{FF2B5EF4-FFF2-40B4-BE49-F238E27FC236}">
                  <a16:creationId xmlns:a16="http://schemas.microsoft.com/office/drawing/2014/main" id="{D5D78F9B-6840-4965-39B9-F1F08AFEDD2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2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6" name="Line 522">
              <a:extLst>
                <a:ext uri="{FF2B5EF4-FFF2-40B4-BE49-F238E27FC236}">
                  <a16:creationId xmlns:a16="http://schemas.microsoft.com/office/drawing/2014/main" id="{94E20A46-6A35-E910-7B00-6EC8742D6F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7" name="Line 523">
              <a:extLst>
                <a:ext uri="{FF2B5EF4-FFF2-40B4-BE49-F238E27FC236}">
                  <a16:creationId xmlns:a16="http://schemas.microsoft.com/office/drawing/2014/main" id="{285B930A-2132-BC26-7A19-61BF9E39250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7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8" name="Line 524">
              <a:extLst>
                <a:ext uri="{FF2B5EF4-FFF2-40B4-BE49-F238E27FC236}">
                  <a16:creationId xmlns:a16="http://schemas.microsoft.com/office/drawing/2014/main" id="{769EC646-0FF3-2A37-74AC-218C78854FA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9" name="Line 525">
              <a:extLst>
                <a:ext uri="{FF2B5EF4-FFF2-40B4-BE49-F238E27FC236}">
                  <a16:creationId xmlns:a16="http://schemas.microsoft.com/office/drawing/2014/main" id="{4B9C2E77-FCD4-69FC-5E23-73ADB8F83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6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0" name="Line 526">
              <a:extLst>
                <a:ext uri="{FF2B5EF4-FFF2-40B4-BE49-F238E27FC236}">
                  <a16:creationId xmlns:a16="http://schemas.microsoft.com/office/drawing/2014/main" id="{0EC8FEA1-BCA4-85E4-1EEE-887CD93206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1" name="Line 527">
              <a:extLst>
                <a:ext uri="{FF2B5EF4-FFF2-40B4-BE49-F238E27FC236}">
                  <a16:creationId xmlns:a16="http://schemas.microsoft.com/office/drawing/2014/main" id="{B3DBF39B-6D2C-F349-F04A-6327CFCBFD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6" y="3343"/>
              <a:ext cx="0" cy="46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2" name="Line 528">
              <a:extLst>
                <a:ext uri="{FF2B5EF4-FFF2-40B4-BE49-F238E27FC236}">
                  <a16:creationId xmlns:a16="http://schemas.microsoft.com/office/drawing/2014/main" id="{5C1C479B-7101-E5BE-C521-26A446BF9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1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3" name="Line 529">
              <a:extLst>
                <a:ext uri="{FF2B5EF4-FFF2-40B4-BE49-F238E27FC236}">
                  <a16:creationId xmlns:a16="http://schemas.microsoft.com/office/drawing/2014/main" id="{FE608444-D083-EE78-E612-05D5975F435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6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4" name="Line 530">
              <a:extLst>
                <a:ext uri="{FF2B5EF4-FFF2-40B4-BE49-F238E27FC236}">
                  <a16:creationId xmlns:a16="http://schemas.microsoft.com/office/drawing/2014/main" id="{2B948453-A517-DA1D-1D0D-2D671647F5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1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5" name="Line 531">
              <a:extLst>
                <a:ext uri="{FF2B5EF4-FFF2-40B4-BE49-F238E27FC236}">
                  <a16:creationId xmlns:a16="http://schemas.microsoft.com/office/drawing/2014/main" id="{B01F8805-39CB-FF6F-07CC-346BFCC2B2F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21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6" name="Line 532">
              <a:extLst>
                <a:ext uri="{FF2B5EF4-FFF2-40B4-BE49-F238E27FC236}">
                  <a16:creationId xmlns:a16="http://schemas.microsoft.com/office/drawing/2014/main" id="{45A62921-2D14-0FA3-685F-CFA75A1C7F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1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7" name="Line 533">
              <a:extLst>
                <a:ext uri="{FF2B5EF4-FFF2-40B4-BE49-F238E27FC236}">
                  <a16:creationId xmlns:a16="http://schemas.microsoft.com/office/drawing/2014/main" id="{BF80D992-7751-B881-3A7B-8A031CCCB1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8" name="Line 534">
              <a:extLst>
                <a:ext uri="{FF2B5EF4-FFF2-40B4-BE49-F238E27FC236}">
                  <a16:creationId xmlns:a16="http://schemas.microsoft.com/office/drawing/2014/main" id="{50A6E5C8-FC6A-EF7F-D76B-80D8A5FD6C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9" name="Line 535">
              <a:extLst>
                <a:ext uri="{FF2B5EF4-FFF2-40B4-BE49-F238E27FC236}">
                  <a16:creationId xmlns:a16="http://schemas.microsoft.com/office/drawing/2014/main" id="{D962AB88-EEF0-0EFA-C9E9-4C53C61D437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0" name="Line 536">
              <a:extLst>
                <a:ext uri="{FF2B5EF4-FFF2-40B4-BE49-F238E27FC236}">
                  <a16:creationId xmlns:a16="http://schemas.microsoft.com/office/drawing/2014/main" id="{3F96EE1D-0B38-1D3A-39B0-C23F5C494D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1" y="3422"/>
              <a:ext cx="0" cy="381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1" name="Line 537">
              <a:extLst>
                <a:ext uri="{FF2B5EF4-FFF2-40B4-BE49-F238E27FC236}">
                  <a16:creationId xmlns:a16="http://schemas.microsoft.com/office/drawing/2014/main" id="{DE5A871F-64B2-D2A6-9D44-8B68A994CC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6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2" name="Line 538">
              <a:extLst>
                <a:ext uri="{FF2B5EF4-FFF2-40B4-BE49-F238E27FC236}">
                  <a16:creationId xmlns:a16="http://schemas.microsoft.com/office/drawing/2014/main" id="{7CDF38FD-10E2-FE41-3907-086A5E7BE0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6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3" name="Line 539">
              <a:extLst>
                <a:ext uri="{FF2B5EF4-FFF2-40B4-BE49-F238E27FC236}">
                  <a16:creationId xmlns:a16="http://schemas.microsoft.com/office/drawing/2014/main" id="{7CE15E5E-72FE-649A-6795-2C8F44F180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7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4" name="Line 540">
              <a:extLst>
                <a:ext uri="{FF2B5EF4-FFF2-40B4-BE49-F238E27FC236}">
                  <a16:creationId xmlns:a16="http://schemas.microsoft.com/office/drawing/2014/main" id="{77886266-580F-5EC0-70BF-45A4CE5C88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5" name="Line 541">
              <a:extLst>
                <a:ext uri="{FF2B5EF4-FFF2-40B4-BE49-F238E27FC236}">
                  <a16:creationId xmlns:a16="http://schemas.microsoft.com/office/drawing/2014/main" id="{C357C117-FC4A-0667-7EBA-45F4731C32F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95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6" name="Line 542">
              <a:extLst>
                <a:ext uri="{FF2B5EF4-FFF2-40B4-BE49-F238E27FC236}">
                  <a16:creationId xmlns:a16="http://schemas.microsoft.com/office/drawing/2014/main" id="{8C778BFA-3CA4-637B-79A8-01AA00D0C7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7" name="Line 543">
              <a:extLst>
                <a:ext uri="{FF2B5EF4-FFF2-40B4-BE49-F238E27FC236}">
                  <a16:creationId xmlns:a16="http://schemas.microsoft.com/office/drawing/2014/main" id="{E7AC2B91-5F1C-F9E3-D9D0-E7F48678CBD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8" name="Line 544">
              <a:extLst>
                <a:ext uri="{FF2B5EF4-FFF2-40B4-BE49-F238E27FC236}">
                  <a16:creationId xmlns:a16="http://schemas.microsoft.com/office/drawing/2014/main" id="{B05D7E31-2EB6-373C-FE64-DAD23917F3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0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9" name="Line 545">
              <a:extLst>
                <a:ext uri="{FF2B5EF4-FFF2-40B4-BE49-F238E27FC236}">
                  <a16:creationId xmlns:a16="http://schemas.microsoft.com/office/drawing/2014/main" id="{E4200EE6-F3C9-D69E-F525-F1D9F704AD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5" y="2694"/>
              <a:ext cx="0" cy="1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0" name="Line 546">
              <a:extLst>
                <a:ext uri="{FF2B5EF4-FFF2-40B4-BE49-F238E27FC236}">
                  <a16:creationId xmlns:a16="http://schemas.microsoft.com/office/drawing/2014/main" id="{195BE773-B8A8-1777-1E1B-A45F23380F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3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1" name="Line 547">
              <a:extLst>
                <a:ext uri="{FF2B5EF4-FFF2-40B4-BE49-F238E27FC236}">
                  <a16:creationId xmlns:a16="http://schemas.microsoft.com/office/drawing/2014/main" id="{8B3135BA-B46A-9FEF-2824-D8C3028B6C5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4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2" name="Line 548">
              <a:extLst>
                <a:ext uri="{FF2B5EF4-FFF2-40B4-BE49-F238E27FC236}">
                  <a16:creationId xmlns:a16="http://schemas.microsoft.com/office/drawing/2014/main" id="{3FA8C04C-174E-AC5A-89DF-6C24FE0F193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55" y="3556"/>
              <a:ext cx="0" cy="24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3" name="Line 549">
              <a:extLst>
                <a:ext uri="{FF2B5EF4-FFF2-40B4-BE49-F238E27FC236}">
                  <a16:creationId xmlns:a16="http://schemas.microsoft.com/office/drawing/2014/main" id="{A75E8965-D1E1-FA67-F815-4D098FB7E5B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0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4" name="Line 550">
              <a:extLst>
                <a:ext uri="{FF2B5EF4-FFF2-40B4-BE49-F238E27FC236}">
                  <a16:creationId xmlns:a16="http://schemas.microsoft.com/office/drawing/2014/main" id="{AB8F2CB7-29FE-82D3-FBF4-7C25474A8E5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5" name="Line 551">
              <a:extLst>
                <a:ext uri="{FF2B5EF4-FFF2-40B4-BE49-F238E27FC236}">
                  <a16:creationId xmlns:a16="http://schemas.microsoft.com/office/drawing/2014/main" id="{DBB3A720-A530-C687-77D0-91AFBB3CEB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0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6" name="Line 552">
              <a:extLst>
                <a:ext uri="{FF2B5EF4-FFF2-40B4-BE49-F238E27FC236}">
                  <a16:creationId xmlns:a16="http://schemas.microsoft.com/office/drawing/2014/main" id="{2D7FA73D-6901-E9C2-2EA0-A2C2473B7E7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5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7" name="Line 553">
              <a:extLst>
                <a:ext uri="{FF2B5EF4-FFF2-40B4-BE49-F238E27FC236}">
                  <a16:creationId xmlns:a16="http://schemas.microsoft.com/office/drawing/2014/main" id="{8FC10CFD-B131-EE73-1362-FED43F66023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8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8" name="Line 554">
              <a:extLst>
                <a:ext uri="{FF2B5EF4-FFF2-40B4-BE49-F238E27FC236}">
                  <a16:creationId xmlns:a16="http://schemas.microsoft.com/office/drawing/2014/main" id="{BDF6F436-5057-C071-C351-AC3F7D32BA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0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9" name="Line 555">
              <a:extLst>
                <a:ext uri="{FF2B5EF4-FFF2-40B4-BE49-F238E27FC236}">
                  <a16:creationId xmlns:a16="http://schemas.microsoft.com/office/drawing/2014/main" id="{2366D4C1-DC39-CA0E-4E8D-CF92AB3BBB0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4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0" name="Line 556">
              <a:extLst>
                <a:ext uri="{FF2B5EF4-FFF2-40B4-BE49-F238E27FC236}">
                  <a16:creationId xmlns:a16="http://schemas.microsoft.com/office/drawing/2014/main" id="{47924D8D-AECA-E31B-1CE2-A33B60F248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9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1" name="Line 557">
              <a:extLst>
                <a:ext uri="{FF2B5EF4-FFF2-40B4-BE49-F238E27FC236}">
                  <a16:creationId xmlns:a16="http://schemas.microsoft.com/office/drawing/2014/main" id="{91223B02-D78F-CF86-D6ED-5606ABCDFB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4" y="3531"/>
              <a:ext cx="0" cy="27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2" name="Line 558">
              <a:extLst>
                <a:ext uri="{FF2B5EF4-FFF2-40B4-BE49-F238E27FC236}">
                  <a16:creationId xmlns:a16="http://schemas.microsoft.com/office/drawing/2014/main" id="{351DB291-2687-485D-5417-6C7FA605222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9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3" name="Line 559">
              <a:extLst>
                <a:ext uri="{FF2B5EF4-FFF2-40B4-BE49-F238E27FC236}">
                  <a16:creationId xmlns:a16="http://schemas.microsoft.com/office/drawing/2014/main" id="{8740CDFF-7A06-B4DA-7738-3B2E787CA0F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3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4" name="Line 560">
              <a:extLst>
                <a:ext uri="{FF2B5EF4-FFF2-40B4-BE49-F238E27FC236}">
                  <a16:creationId xmlns:a16="http://schemas.microsoft.com/office/drawing/2014/main" id="{D942C7B7-2984-445D-5F91-2F8CA091D8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4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5" name="Line 561">
              <a:extLst>
                <a:ext uri="{FF2B5EF4-FFF2-40B4-BE49-F238E27FC236}">
                  <a16:creationId xmlns:a16="http://schemas.microsoft.com/office/drawing/2014/main" id="{68C95CF0-B897-96E4-D304-33F236E1F3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5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6" name="Line 562">
              <a:extLst>
                <a:ext uri="{FF2B5EF4-FFF2-40B4-BE49-F238E27FC236}">
                  <a16:creationId xmlns:a16="http://schemas.microsoft.com/office/drawing/2014/main" id="{C4874114-18D6-495B-FBE7-0380748001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69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7" name="Line 563">
              <a:extLst>
                <a:ext uri="{FF2B5EF4-FFF2-40B4-BE49-F238E27FC236}">
                  <a16:creationId xmlns:a16="http://schemas.microsoft.com/office/drawing/2014/main" id="{D4C8500B-8817-3744-C6B0-60003BB0B81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7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8" name="Line 564">
              <a:extLst>
                <a:ext uri="{FF2B5EF4-FFF2-40B4-BE49-F238E27FC236}">
                  <a16:creationId xmlns:a16="http://schemas.microsoft.com/office/drawing/2014/main" id="{643E40C9-40C5-2045-DE92-86553DC1D38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3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9" name="Line 565">
              <a:extLst>
                <a:ext uri="{FF2B5EF4-FFF2-40B4-BE49-F238E27FC236}">
                  <a16:creationId xmlns:a16="http://schemas.microsoft.com/office/drawing/2014/main" id="{BB3D0CE8-9AF8-2B81-5EA5-DE614CA11CC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0" name="Line 566">
              <a:extLst>
                <a:ext uri="{FF2B5EF4-FFF2-40B4-BE49-F238E27FC236}">
                  <a16:creationId xmlns:a16="http://schemas.microsoft.com/office/drawing/2014/main" id="{7319E426-313B-D8AF-2E1B-3779343E84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1" name="Line 567">
              <a:extLst>
                <a:ext uri="{FF2B5EF4-FFF2-40B4-BE49-F238E27FC236}">
                  <a16:creationId xmlns:a16="http://schemas.microsoft.com/office/drawing/2014/main" id="{1EE8BB6B-B483-008A-90F2-7EFC5397C4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2" name="Line 568">
              <a:extLst>
                <a:ext uri="{FF2B5EF4-FFF2-40B4-BE49-F238E27FC236}">
                  <a16:creationId xmlns:a16="http://schemas.microsoft.com/office/drawing/2014/main" id="{1348FC1C-1F2B-3CA8-14A2-304F6597EDB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8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3" name="Line 569">
              <a:extLst>
                <a:ext uri="{FF2B5EF4-FFF2-40B4-BE49-F238E27FC236}">
                  <a16:creationId xmlns:a16="http://schemas.microsoft.com/office/drawing/2014/main" id="{49DA9843-28F6-11B7-2A10-3A4301F056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13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4" name="Line 570">
              <a:extLst>
                <a:ext uri="{FF2B5EF4-FFF2-40B4-BE49-F238E27FC236}">
                  <a16:creationId xmlns:a16="http://schemas.microsoft.com/office/drawing/2014/main" id="{9E1B977F-CA07-0619-BC47-AAAC9BC35BC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28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5" name="Line 571">
              <a:extLst>
                <a:ext uri="{FF2B5EF4-FFF2-40B4-BE49-F238E27FC236}">
                  <a16:creationId xmlns:a16="http://schemas.microsoft.com/office/drawing/2014/main" id="{B569F053-D96D-0149-D588-6835E0304B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3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6" name="Line 572">
              <a:extLst>
                <a:ext uri="{FF2B5EF4-FFF2-40B4-BE49-F238E27FC236}">
                  <a16:creationId xmlns:a16="http://schemas.microsoft.com/office/drawing/2014/main" id="{E3EAE7E9-0E34-D581-7AA2-B160E3EC6E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8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7" name="Line 573">
              <a:extLst>
                <a:ext uri="{FF2B5EF4-FFF2-40B4-BE49-F238E27FC236}">
                  <a16:creationId xmlns:a16="http://schemas.microsoft.com/office/drawing/2014/main" id="{6C0AC6EB-0C20-996D-0373-7254862BA39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4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8" name="Line 574">
              <a:extLst>
                <a:ext uri="{FF2B5EF4-FFF2-40B4-BE49-F238E27FC236}">
                  <a16:creationId xmlns:a16="http://schemas.microsoft.com/office/drawing/2014/main" id="{E71B8940-A729-76B6-4BCE-71446CAA37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9" name="Line 575">
              <a:extLst>
                <a:ext uri="{FF2B5EF4-FFF2-40B4-BE49-F238E27FC236}">
                  <a16:creationId xmlns:a16="http://schemas.microsoft.com/office/drawing/2014/main" id="{1DCA18BD-6154-A332-0AAE-E2F61E2C38B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8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0" name="Line 576">
              <a:extLst>
                <a:ext uri="{FF2B5EF4-FFF2-40B4-BE49-F238E27FC236}">
                  <a16:creationId xmlns:a16="http://schemas.microsoft.com/office/drawing/2014/main" id="{755BBF18-CF11-5F3F-C938-95DA0B05E06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1" name="Line 577">
              <a:extLst>
                <a:ext uri="{FF2B5EF4-FFF2-40B4-BE49-F238E27FC236}">
                  <a16:creationId xmlns:a16="http://schemas.microsoft.com/office/drawing/2014/main" id="{CE756399-E38F-B757-DA8E-390F9E69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7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2" name="Line 578">
              <a:extLst>
                <a:ext uri="{FF2B5EF4-FFF2-40B4-BE49-F238E27FC236}">
                  <a16:creationId xmlns:a16="http://schemas.microsoft.com/office/drawing/2014/main" id="{270439A5-D7E3-E1E1-3DDE-214546E99F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2" y="3580"/>
              <a:ext cx="0" cy="22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3" name="Line 579">
              <a:extLst>
                <a:ext uri="{FF2B5EF4-FFF2-40B4-BE49-F238E27FC236}">
                  <a16:creationId xmlns:a16="http://schemas.microsoft.com/office/drawing/2014/main" id="{99E04EEB-19AD-99E9-E93D-E577F845EEB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7" y="3679"/>
              <a:ext cx="0" cy="12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4" name="Line 580">
              <a:extLst>
                <a:ext uri="{FF2B5EF4-FFF2-40B4-BE49-F238E27FC236}">
                  <a16:creationId xmlns:a16="http://schemas.microsoft.com/office/drawing/2014/main" id="{025D759C-2975-EE29-7BFB-CB62868936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2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5" name="Line 581">
              <a:extLst>
                <a:ext uri="{FF2B5EF4-FFF2-40B4-BE49-F238E27FC236}">
                  <a16:creationId xmlns:a16="http://schemas.microsoft.com/office/drawing/2014/main" id="{2F5FCF28-8123-5015-EF6B-D5A5972360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7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6" name="Line 582">
              <a:extLst>
                <a:ext uri="{FF2B5EF4-FFF2-40B4-BE49-F238E27FC236}">
                  <a16:creationId xmlns:a16="http://schemas.microsoft.com/office/drawing/2014/main" id="{BDF6805D-3CF0-71AD-E9B5-961B8CC5D9B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2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7" name="Line 583">
              <a:extLst>
                <a:ext uri="{FF2B5EF4-FFF2-40B4-BE49-F238E27FC236}">
                  <a16:creationId xmlns:a16="http://schemas.microsoft.com/office/drawing/2014/main" id="{0831E7B5-94DF-C762-8D16-DE8DB7E1CB7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8" name="Line 584">
              <a:extLst>
                <a:ext uri="{FF2B5EF4-FFF2-40B4-BE49-F238E27FC236}">
                  <a16:creationId xmlns:a16="http://schemas.microsoft.com/office/drawing/2014/main" id="{8098D676-14B6-24EE-B8F4-4F63EC210D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52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9" name="Line 585">
              <a:extLst>
                <a:ext uri="{FF2B5EF4-FFF2-40B4-BE49-F238E27FC236}">
                  <a16:creationId xmlns:a16="http://schemas.microsoft.com/office/drawing/2014/main" id="{30D8BC87-BF9F-80A6-03F9-FA32FD69A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62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0" name="Line 586">
              <a:extLst>
                <a:ext uri="{FF2B5EF4-FFF2-40B4-BE49-F238E27FC236}">
                  <a16:creationId xmlns:a16="http://schemas.microsoft.com/office/drawing/2014/main" id="{B20C3641-18E2-56E1-4CA2-6F1C159C586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1" name="Line 587">
              <a:extLst>
                <a:ext uri="{FF2B5EF4-FFF2-40B4-BE49-F238E27FC236}">
                  <a16:creationId xmlns:a16="http://schemas.microsoft.com/office/drawing/2014/main" id="{25B3243E-0B87-7011-DCB9-F0BFD65CE98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7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2" name="Line 588">
              <a:extLst>
                <a:ext uri="{FF2B5EF4-FFF2-40B4-BE49-F238E27FC236}">
                  <a16:creationId xmlns:a16="http://schemas.microsoft.com/office/drawing/2014/main" id="{C7C11C70-A550-40B5-6C5F-EA4456EB105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3" name="Line 589">
              <a:extLst>
                <a:ext uri="{FF2B5EF4-FFF2-40B4-BE49-F238E27FC236}">
                  <a16:creationId xmlns:a16="http://schemas.microsoft.com/office/drawing/2014/main" id="{7ADA36DF-D0C8-A60A-489F-A70ECEB61F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6" y="3764"/>
              <a:ext cx="0" cy="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4" name="Line 590">
              <a:extLst>
                <a:ext uri="{FF2B5EF4-FFF2-40B4-BE49-F238E27FC236}">
                  <a16:creationId xmlns:a16="http://schemas.microsoft.com/office/drawing/2014/main" id="{045CE001-0C08-00FC-0FD0-B5F455CEDCC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9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5" name="Line 591">
              <a:extLst>
                <a:ext uri="{FF2B5EF4-FFF2-40B4-BE49-F238E27FC236}">
                  <a16:creationId xmlns:a16="http://schemas.microsoft.com/office/drawing/2014/main" id="{4D50C509-3DB8-3EE4-9325-1043375970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16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6" name="Line 592">
              <a:extLst>
                <a:ext uri="{FF2B5EF4-FFF2-40B4-BE49-F238E27FC236}">
                  <a16:creationId xmlns:a16="http://schemas.microsoft.com/office/drawing/2014/main" id="{D7390C4A-0ACD-DC2D-CCD2-ED25765B77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1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7" name="Line 593">
              <a:extLst>
                <a:ext uri="{FF2B5EF4-FFF2-40B4-BE49-F238E27FC236}">
                  <a16:creationId xmlns:a16="http://schemas.microsoft.com/office/drawing/2014/main" id="{06F37AE0-F4ED-515B-18CC-17FF510E07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6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8" name="Line 594">
              <a:extLst>
                <a:ext uri="{FF2B5EF4-FFF2-40B4-BE49-F238E27FC236}">
                  <a16:creationId xmlns:a16="http://schemas.microsoft.com/office/drawing/2014/main" id="{006E364C-DB64-957E-CA0E-651665182C5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9" name="Line 595">
              <a:extLst>
                <a:ext uri="{FF2B5EF4-FFF2-40B4-BE49-F238E27FC236}">
                  <a16:creationId xmlns:a16="http://schemas.microsoft.com/office/drawing/2014/main" id="{A5451EAB-2749-FBB9-A70B-49BDD42CDF7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0" name="Line 596">
              <a:extLst>
                <a:ext uri="{FF2B5EF4-FFF2-40B4-BE49-F238E27FC236}">
                  <a16:creationId xmlns:a16="http://schemas.microsoft.com/office/drawing/2014/main" id="{4A4500FD-727E-D1A6-104C-B5D7DBD739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1" name="Line 597">
              <a:extLst>
                <a:ext uri="{FF2B5EF4-FFF2-40B4-BE49-F238E27FC236}">
                  <a16:creationId xmlns:a16="http://schemas.microsoft.com/office/drawing/2014/main" id="{8C048BCE-AA48-721E-4975-BBFB1070FA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2" name="Line 598">
              <a:extLst>
                <a:ext uri="{FF2B5EF4-FFF2-40B4-BE49-F238E27FC236}">
                  <a16:creationId xmlns:a16="http://schemas.microsoft.com/office/drawing/2014/main" id="{6441B112-2698-465E-23E1-CBB70C3F95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8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3" name="Line 599">
              <a:extLst>
                <a:ext uri="{FF2B5EF4-FFF2-40B4-BE49-F238E27FC236}">
                  <a16:creationId xmlns:a16="http://schemas.microsoft.com/office/drawing/2014/main" id="{955CB1DC-CAD5-9AFE-C349-3F5C4CF910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05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4" name="Line 600">
              <a:extLst>
                <a:ext uri="{FF2B5EF4-FFF2-40B4-BE49-F238E27FC236}">
                  <a16:creationId xmlns:a16="http://schemas.microsoft.com/office/drawing/2014/main" id="{55A0F3D2-F49F-3AD6-BE27-65CC8FA5EE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0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5" name="Line 601">
              <a:extLst>
                <a:ext uri="{FF2B5EF4-FFF2-40B4-BE49-F238E27FC236}">
                  <a16:creationId xmlns:a16="http://schemas.microsoft.com/office/drawing/2014/main" id="{0150FAC5-1D56-CFE1-F383-88FF5AE8D7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6" name="Line 602">
              <a:extLst>
                <a:ext uri="{FF2B5EF4-FFF2-40B4-BE49-F238E27FC236}">
                  <a16:creationId xmlns:a16="http://schemas.microsoft.com/office/drawing/2014/main" id="{A3192E2F-A3FD-29AC-D13C-760CD2F633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2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7" name="Line 603">
              <a:extLst>
                <a:ext uri="{FF2B5EF4-FFF2-40B4-BE49-F238E27FC236}">
                  <a16:creationId xmlns:a16="http://schemas.microsoft.com/office/drawing/2014/main" id="{52163AD6-39A7-B75B-6C94-BE2DE0A6C8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0" y="3719"/>
              <a:ext cx="0" cy="8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8" name="Line 604">
              <a:extLst>
                <a:ext uri="{FF2B5EF4-FFF2-40B4-BE49-F238E27FC236}">
                  <a16:creationId xmlns:a16="http://schemas.microsoft.com/office/drawing/2014/main" id="{D6F161ED-0FE2-225B-85FC-963918ABFBC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5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9" name="Line 605">
              <a:extLst>
                <a:ext uri="{FF2B5EF4-FFF2-40B4-BE49-F238E27FC236}">
                  <a16:creationId xmlns:a16="http://schemas.microsoft.com/office/drawing/2014/main" id="{A5836F53-6484-8481-2EBE-CCF9023765A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45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80" name="Line 606">
              <a:extLst>
                <a:ext uri="{FF2B5EF4-FFF2-40B4-BE49-F238E27FC236}">
                  <a16:creationId xmlns:a16="http://schemas.microsoft.com/office/drawing/2014/main" id="{053EAFE1-DA00-578D-20E3-697FB3DAA7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6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9885DF05-D42E-5C20-0FA1-52ACE598809E}"/>
              </a:ext>
            </a:extLst>
          </p:cNvPr>
          <p:cNvSpPr/>
          <p:nvPr/>
        </p:nvSpPr>
        <p:spPr>
          <a:xfrm>
            <a:off x="5401559" y="0"/>
            <a:ext cx="1973927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060469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50DF1C5-D9AF-F3E7-2DBD-6EACFE562D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-2002945" y="1770006"/>
            <a:ext cx="5868194" cy="2016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9FBAE51-4CAF-5BAE-BD4A-A85148310C43}"/>
              </a:ext>
            </a:extLst>
          </p:cNvPr>
          <p:cNvSpPr/>
          <p:nvPr/>
        </p:nvSpPr>
        <p:spPr>
          <a:xfrm>
            <a:off x="5401559" y="0"/>
            <a:ext cx="6790441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grpSp>
        <p:nvGrpSpPr>
          <p:cNvPr id="201" name="Group 607">
            <a:extLst>
              <a:ext uri="{FF2B5EF4-FFF2-40B4-BE49-F238E27FC236}">
                <a16:creationId xmlns:a16="http://schemas.microsoft.com/office/drawing/2014/main" id="{D5EDA25C-592B-5EAE-CCD0-D2BFD9EAF6A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637566" y="956698"/>
            <a:ext cx="6160851" cy="3600000"/>
            <a:chOff x="1079" y="768"/>
            <a:chExt cx="1381" cy="3035"/>
          </a:xfrm>
        </p:grpSpPr>
        <p:sp>
          <p:nvSpPr>
            <p:cNvPr id="202" name="Line 428">
              <a:extLst>
                <a:ext uri="{FF2B5EF4-FFF2-40B4-BE49-F238E27FC236}">
                  <a16:creationId xmlns:a16="http://schemas.microsoft.com/office/drawing/2014/main" id="{93C06D28-D400-7CD9-49F9-AD648BC297E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79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3" name="Line 429">
              <a:extLst>
                <a:ext uri="{FF2B5EF4-FFF2-40B4-BE49-F238E27FC236}">
                  <a16:creationId xmlns:a16="http://schemas.microsoft.com/office/drawing/2014/main" id="{C5EF7987-7F9B-F385-FA61-FD94090BD2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89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4" name="Line 430">
              <a:extLst>
                <a:ext uri="{FF2B5EF4-FFF2-40B4-BE49-F238E27FC236}">
                  <a16:creationId xmlns:a16="http://schemas.microsoft.com/office/drawing/2014/main" id="{493E23E2-2FE3-26BD-7D3E-151AB66FE93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13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5" name="Line 431">
              <a:extLst>
                <a:ext uri="{FF2B5EF4-FFF2-40B4-BE49-F238E27FC236}">
                  <a16:creationId xmlns:a16="http://schemas.microsoft.com/office/drawing/2014/main" id="{B4535C4C-4BA5-E89E-2A79-99C3788455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6" name="Line 432">
              <a:extLst>
                <a:ext uri="{FF2B5EF4-FFF2-40B4-BE49-F238E27FC236}">
                  <a16:creationId xmlns:a16="http://schemas.microsoft.com/office/drawing/2014/main" id="{4EF2818C-B4FC-770A-02B1-529F2BD27E7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8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7" name="Line 433">
              <a:extLst>
                <a:ext uri="{FF2B5EF4-FFF2-40B4-BE49-F238E27FC236}">
                  <a16:creationId xmlns:a16="http://schemas.microsoft.com/office/drawing/2014/main" id="{62A68861-F121-C931-FAB8-1C3660A66E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8" name="Line 434">
              <a:extLst>
                <a:ext uri="{FF2B5EF4-FFF2-40B4-BE49-F238E27FC236}">
                  <a16:creationId xmlns:a16="http://schemas.microsoft.com/office/drawing/2014/main" id="{92B730A3-5052-5097-D15A-EE1E82ED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9" name="Line 435">
              <a:extLst>
                <a:ext uri="{FF2B5EF4-FFF2-40B4-BE49-F238E27FC236}">
                  <a16:creationId xmlns:a16="http://schemas.microsoft.com/office/drawing/2014/main" id="{B79B507A-2799-99C1-1E88-A94B6CAED5C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58" y="3457"/>
              <a:ext cx="0" cy="3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0" name="Line 436">
              <a:extLst>
                <a:ext uri="{FF2B5EF4-FFF2-40B4-BE49-F238E27FC236}">
                  <a16:creationId xmlns:a16="http://schemas.microsoft.com/office/drawing/2014/main" id="{75933A08-D853-70B1-EB58-D8C12F4130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1" name="Line 437">
              <a:extLst>
                <a:ext uri="{FF2B5EF4-FFF2-40B4-BE49-F238E27FC236}">
                  <a16:creationId xmlns:a16="http://schemas.microsoft.com/office/drawing/2014/main" id="{1D314D87-4238-F72C-C1ED-0F243052937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7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2" name="Line 438">
              <a:extLst>
                <a:ext uri="{FF2B5EF4-FFF2-40B4-BE49-F238E27FC236}">
                  <a16:creationId xmlns:a16="http://schemas.microsoft.com/office/drawing/2014/main" id="{452EC728-03F1-BB25-73C1-C86170EF21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3" name="Line 439">
              <a:extLst>
                <a:ext uri="{FF2B5EF4-FFF2-40B4-BE49-F238E27FC236}">
                  <a16:creationId xmlns:a16="http://schemas.microsoft.com/office/drawing/2014/main" id="{58119279-DCA9-8AEC-FC60-BA405906896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4" name="Line 440">
              <a:extLst>
                <a:ext uri="{FF2B5EF4-FFF2-40B4-BE49-F238E27FC236}">
                  <a16:creationId xmlns:a16="http://schemas.microsoft.com/office/drawing/2014/main" id="{314C42FA-2AE6-B851-143C-9D3C9377343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3" y="3253"/>
              <a:ext cx="0" cy="55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5" name="Line 441">
              <a:extLst>
                <a:ext uri="{FF2B5EF4-FFF2-40B4-BE49-F238E27FC236}">
                  <a16:creationId xmlns:a16="http://schemas.microsoft.com/office/drawing/2014/main" id="{DE7B3575-F59C-70E9-46FC-A5388331975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7" y="3590"/>
              <a:ext cx="0" cy="21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6" name="Line 442">
              <a:extLst>
                <a:ext uri="{FF2B5EF4-FFF2-40B4-BE49-F238E27FC236}">
                  <a16:creationId xmlns:a16="http://schemas.microsoft.com/office/drawing/2014/main" id="{9B810B70-1837-5C33-A565-0734B2FEDB2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7" name="Line 443">
              <a:extLst>
                <a:ext uri="{FF2B5EF4-FFF2-40B4-BE49-F238E27FC236}">
                  <a16:creationId xmlns:a16="http://schemas.microsoft.com/office/drawing/2014/main" id="{E03B979D-6903-8650-D33A-38A418C1581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7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8" name="Line 444">
              <a:extLst>
                <a:ext uri="{FF2B5EF4-FFF2-40B4-BE49-F238E27FC236}">
                  <a16:creationId xmlns:a16="http://schemas.microsoft.com/office/drawing/2014/main" id="{531447B4-52A9-35EC-2750-7CE833D5A90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1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9" name="Line 445">
              <a:extLst>
                <a:ext uri="{FF2B5EF4-FFF2-40B4-BE49-F238E27FC236}">
                  <a16:creationId xmlns:a16="http://schemas.microsoft.com/office/drawing/2014/main" id="{D7037084-500F-A277-9A63-DB61F07B4FA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2" y="3461"/>
              <a:ext cx="0" cy="34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0" name="Line 446">
              <a:extLst>
                <a:ext uri="{FF2B5EF4-FFF2-40B4-BE49-F238E27FC236}">
                  <a16:creationId xmlns:a16="http://schemas.microsoft.com/office/drawing/2014/main" id="{FEF9AC23-6F55-4DC3-4544-6CBD6797E44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1" name="Line 447">
              <a:extLst>
                <a:ext uri="{FF2B5EF4-FFF2-40B4-BE49-F238E27FC236}">
                  <a16:creationId xmlns:a16="http://schemas.microsoft.com/office/drawing/2014/main" id="{DEBDB851-9A7B-2613-341D-72BCB71149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2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2" name="Line 448">
              <a:extLst>
                <a:ext uri="{FF2B5EF4-FFF2-40B4-BE49-F238E27FC236}">
                  <a16:creationId xmlns:a16="http://schemas.microsoft.com/office/drawing/2014/main" id="{8AC04AED-5C97-C164-FBE6-0660C51F02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7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3" name="Line 449">
              <a:extLst>
                <a:ext uri="{FF2B5EF4-FFF2-40B4-BE49-F238E27FC236}">
                  <a16:creationId xmlns:a16="http://schemas.microsoft.com/office/drawing/2014/main" id="{40AC9C6C-E8E1-82F7-FB49-6FD9A66927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2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4" name="Line 450">
              <a:extLst>
                <a:ext uri="{FF2B5EF4-FFF2-40B4-BE49-F238E27FC236}">
                  <a16:creationId xmlns:a16="http://schemas.microsoft.com/office/drawing/2014/main" id="{425A1375-BB85-811D-6D13-001AA22B19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7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5" name="Line 451">
              <a:extLst>
                <a:ext uri="{FF2B5EF4-FFF2-40B4-BE49-F238E27FC236}">
                  <a16:creationId xmlns:a16="http://schemas.microsoft.com/office/drawing/2014/main" id="{D21ED248-AFF0-E070-7A69-E604DF32B8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62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6" name="Line 452">
              <a:extLst>
                <a:ext uri="{FF2B5EF4-FFF2-40B4-BE49-F238E27FC236}">
                  <a16:creationId xmlns:a16="http://schemas.microsoft.com/office/drawing/2014/main" id="{BC6D60D0-C74B-E430-F0F0-BCDC225F1FD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2" y="3357"/>
              <a:ext cx="0" cy="4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7" name="Line 453">
              <a:extLst>
                <a:ext uri="{FF2B5EF4-FFF2-40B4-BE49-F238E27FC236}">
                  <a16:creationId xmlns:a16="http://schemas.microsoft.com/office/drawing/2014/main" id="{24708395-5B8C-76F7-4C08-BEB1F2D329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8" name="Line 454">
              <a:extLst>
                <a:ext uri="{FF2B5EF4-FFF2-40B4-BE49-F238E27FC236}">
                  <a16:creationId xmlns:a16="http://schemas.microsoft.com/office/drawing/2014/main" id="{31359C8C-CE01-66C9-A8DA-B49EBF65EE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01" y="3768"/>
              <a:ext cx="0" cy="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9" name="Line 455">
              <a:extLst>
                <a:ext uri="{FF2B5EF4-FFF2-40B4-BE49-F238E27FC236}">
                  <a16:creationId xmlns:a16="http://schemas.microsoft.com/office/drawing/2014/main" id="{B32A52F1-F885-9250-B621-5F28F5A0A5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1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0" name="Line 456">
              <a:extLst>
                <a:ext uri="{FF2B5EF4-FFF2-40B4-BE49-F238E27FC236}">
                  <a16:creationId xmlns:a16="http://schemas.microsoft.com/office/drawing/2014/main" id="{313C6A48-CDB1-7C6D-D765-04A9E088D82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6" y="3640"/>
              <a:ext cx="0" cy="16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1" name="Line 457">
              <a:extLst>
                <a:ext uri="{FF2B5EF4-FFF2-40B4-BE49-F238E27FC236}">
                  <a16:creationId xmlns:a16="http://schemas.microsoft.com/office/drawing/2014/main" id="{4B700C50-039B-3722-7BC8-3C2C9E8DC9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21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2" name="Line 458">
              <a:extLst>
                <a:ext uri="{FF2B5EF4-FFF2-40B4-BE49-F238E27FC236}">
                  <a16:creationId xmlns:a16="http://schemas.microsoft.com/office/drawing/2014/main" id="{5A21B8E1-9946-AEAE-C5CE-B8A93175CE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46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3" name="Line 459">
              <a:extLst>
                <a:ext uri="{FF2B5EF4-FFF2-40B4-BE49-F238E27FC236}">
                  <a16:creationId xmlns:a16="http://schemas.microsoft.com/office/drawing/2014/main" id="{1B8B5FCE-2D6F-E516-D2BF-2EED74A2FE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4" name="Line 460">
              <a:extLst>
                <a:ext uri="{FF2B5EF4-FFF2-40B4-BE49-F238E27FC236}">
                  <a16:creationId xmlns:a16="http://schemas.microsoft.com/office/drawing/2014/main" id="{0F1AFA95-C3F9-6C69-C787-66F897ABE37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6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5" name="Line 461">
              <a:extLst>
                <a:ext uri="{FF2B5EF4-FFF2-40B4-BE49-F238E27FC236}">
                  <a16:creationId xmlns:a16="http://schemas.microsoft.com/office/drawing/2014/main" id="{51CEE895-C304-2555-8925-A7143D261C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1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6" name="Line 462">
              <a:extLst>
                <a:ext uri="{FF2B5EF4-FFF2-40B4-BE49-F238E27FC236}">
                  <a16:creationId xmlns:a16="http://schemas.microsoft.com/office/drawing/2014/main" id="{76D7DC90-D143-0FF3-BB7D-71E81515FC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7" name="Line 463">
              <a:extLst>
                <a:ext uri="{FF2B5EF4-FFF2-40B4-BE49-F238E27FC236}">
                  <a16:creationId xmlns:a16="http://schemas.microsoft.com/office/drawing/2014/main" id="{3005F0B2-A3EB-6DF8-A905-1648CCC32C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1" y="3303"/>
              <a:ext cx="0" cy="50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8" name="Line 464">
              <a:extLst>
                <a:ext uri="{FF2B5EF4-FFF2-40B4-BE49-F238E27FC236}">
                  <a16:creationId xmlns:a16="http://schemas.microsoft.com/office/drawing/2014/main" id="{7B661206-FD4B-7C67-3B95-4376386CB22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9" name="Line 465">
              <a:extLst>
                <a:ext uri="{FF2B5EF4-FFF2-40B4-BE49-F238E27FC236}">
                  <a16:creationId xmlns:a16="http://schemas.microsoft.com/office/drawing/2014/main" id="{FAC333C9-F05B-67DA-79F1-8BBFB1DBD2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1" y="1778"/>
              <a:ext cx="0" cy="20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0" name="Line 466">
              <a:extLst>
                <a:ext uri="{FF2B5EF4-FFF2-40B4-BE49-F238E27FC236}">
                  <a16:creationId xmlns:a16="http://schemas.microsoft.com/office/drawing/2014/main" id="{494209DA-21FB-9977-FD48-C859CC5B498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6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1" name="Line 467">
              <a:extLst>
                <a:ext uri="{FF2B5EF4-FFF2-40B4-BE49-F238E27FC236}">
                  <a16:creationId xmlns:a16="http://schemas.microsoft.com/office/drawing/2014/main" id="{9F3FB118-DAF6-884F-CBC5-59125E21DC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2" name="Line 468">
              <a:extLst>
                <a:ext uri="{FF2B5EF4-FFF2-40B4-BE49-F238E27FC236}">
                  <a16:creationId xmlns:a16="http://schemas.microsoft.com/office/drawing/2014/main" id="{67354EF4-15DF-C051-C9ED-4A085B108A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3" name="Line 469">
              <a:extLst>
                <a:ext uri="{FF2B5EF4-FFF2-40B4-BE49-F238E27FC236}">
                  <a16:creationId xmlns:a16="http://schemas.microsoft.com/office/drawing/2014/main" id="{23C1802A-2103-7590-A1F2-BCF317D7B5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1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4" name="Line 470">
              <a:extLst>
                <a:ext uri="{FF2B5EF4-FFF2-40B4-BE49-F238E27FC236}">
                  <a16:creationId xmlns:a16="http://schemas.microsoft.com/office/drawing/2014/main" id="{77322E64-4725-D24E-A115-DA779942CE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20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5" name="Line 471">
              <a:extLst>
                <a:ext uri="{FF2B5EF4-FFF2-40B4-BE49-F238E27FC236}">
                  <a16:creationId xmlns:a16="http://schemas.microsoft.com/office/drawing/2014/main" id="{5748D86E-DB92-1CEA-0943-07A2B3C9E16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0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6" name="Line 472">
              <a:extLst>
                <a:ext uri="{FF2B5EF4-FFF2-40B4-BE49-F238E27FC236}">
                  <a16:creationId xmlns:a16="http://schemas.microsoft.com/office/drawing/2014/main" id="{008339F0-8535-1829-DB13-E0650C06E0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5" y="3407"/>
              <a:ext cx="0" cy="39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7" name="Line 473">
              <a:extLst>
                <a:ext uri="{FF2B5EF4-FFF2-40B4-BE49-F238E27FC236}">
                  <a16:creationId xmlns:a16="http://schemas.microsoft.com/office/drawing/2014/main" id="{EA677173-F1F1-1CC3-2CAA-E684223FDB6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0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8" name="Line 474">
              <a:extLst>
                <a:ext uri="{FF2B5EF4-FFF2-40B4-BE49-F238E27FC236}">
                  <a16:creationId xmlns:a16="http://schemas.microsoft.com/office/drawing/2014/main" id="{549BB16D-2F94-E424-5AA4-1B6F1CD31E7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9" name="Line 475">
              <a:extLst>
                <a:ext uri="{FF2B5EF4-FFF2-40B4-BE49-F238E27FC236}">
                  <a16:creationId xmlns:a16="http://schemas.microsoft.com/office/drawing/2014/main" id="{28EFBC5E-657B-8695-EC25-86C17FAA87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0" name="Line 476">
              <a:extLst>
                <a:ext uri="{FF2B5EF4-FFF2-40B4-BE49-F238E27FC236}">
                  <a16:creationId xmlns:a16="http://schemas.microsoft.com/office/drawing/2014/main" id="{3988E7FC-246A-3480-9477-C291B5796D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1" name="Line 477">
              <a:extLst>
                <a:ext uri="{FF2B5EF4-FFF2-40B4-BE49-F238E27FC236}">
                  <a16:creationId xmlns:a16="http://schemas.microsoft.com/office/drawing/2014/main" id="{71254979-2D6F-81F7-A9A4-5142BB60A1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70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2" name="Line 478">
              <a:extLst>
                <a:ext uri="{FF2B5EF4-FFF2-40B4-BE49-F238E27FC236}">
                  <a16:creationId xmlns:a16="http://schemas.microsoft.com/office/drawing/2014/main" id="{DC178807-0E1E-4ADC-C8D3-C3113A5B26F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0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3" name="Line 479">
              <a:extLst>
                <a:ext uri="{FF2B5EF4-FFF2-40B4-BE49-F238E27FC236}">
                  <a16:creationId xmlns:a16="http://schemas.microsoft.com/office/drawing/2014/main" id="{A0351194-64F0-6E17-F3BB-04DCA5B01E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4" name="Line 480">
              <a:extLst>
                <a:ext uri="{FF2B5EF4-FFF2-40B4-BE49-F238E27FC236}">
                  <a16:creationId xmlns:a16="http://schemas.microsoft.com/office/drawing/2014/main" id="{35941833-C3EC-DD21-CE1C-BE32A028D3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0" y="2951"/>
              <a:ext cx="0" cy="85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5" name="Line 481">
              <a:extLst>
                <a:ext uri="{FF2B5EF4-FFF2-40B4-BE49-F238E27FC236}">
                  <a16:creationId xmlns:a16="http://schemas.microsoft.com/office/drawing/2014/main" id="{B4D9D462-4ED6-8FF1-3CED-6F7A85637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4" y="768"/>
              <a:ext cx="0" cy="30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6" name="Line 482">
              <a:extLst>
                <a:ext uri="{FF2B5EF4-FFF2-40B4-BE49-F238E27FC236}">
                  <a16:creationId xmlns:a16="http://schemas.microsoft.com/office/drawing/2014/main" id="{C88DD927-3D9D-6251-F7F2-D3F37A9573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9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7" name="Line 483">
              <a:extLst>
                <a:ext uri="{FF2B5EF4-FFF2-40B4-BE49-F238E27FC236}">
                  <a16:creationId xmlns:a16="http://schemas.microsoft.com/office/drawing/2014/main" id="{D788581D-9908-F99D-66B2-6436AAFFAED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4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8" name="Line 484">
              <a:extLst>
                <a:ext uri="{FF2B5EF4-FFF2-40B4-BE49-F238E27FC236}">
                  <a16:creationId xmlns:a16="http://schemas.microsoft.com/office/drawing/2014/main" id="{7E36A32A-AD44-3CBD-6F64-997FFFED99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9" name="Line 485">
              <a:extLst>
                <a:ext uri="{FF2B5EF4-FFF2-40B4-BE49-F238E27FC236}">
                  <a16:creationId xmlns:a16="http://schemas.microsoft.com/office/drawing/2014/main" id="{7077DA90-1D35-1015-2C41-99ACF753C72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2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0" name="Line 486">
              <a:extLst>
                <a:ext uri="{FF2B5EF4-FFF2-40B4-BE49-F238E27FC236}">
                  <a16:creationId xmlns:a16="http://schemas.microsoft.com/office/drawing/2014/main" id="{39045230-9D80-6018-F4C2-26D2EADD83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39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1" name="Line 487">
              <a:extLst>
                <a:ext uri="{FF2B5EF4-FFF2-40B4-BE49-F238E27FC236}">
                  <a16:creationId xmlns:a16="http://schemas.microsoft.com/office/drawing/2014/main" id="{7090B3F9-6043-DF40-0E50-8F7648778D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4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2" name="Line 488">
              <a:extLst>
                <a:ext uri="{FF2B5EF4-FFF2-40B4-BE49-F238E27FC236}">
                  <a16:creationId xmlns:a16="http://schemas.microsoft.com/office/drawing/2014/main" id="{8EEF7813-2612-87F5-4E96-6B5BBDCF36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9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3" name="Line 489">
              <a:extLst>
                <a:ext uri="{FF2B5EF4-FFF2-40B4-BE49-F238E27FC236}">
                  <a16:creationId xmlns:a16="http://schemas.microsoft.com/office/drawing/2014/main" id="{7D42F48C-A947-3643-5CF1-4116551171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4" y="3615"/>
              <a:ext cx="0" cy="18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4" name="Line 490">
              <a:extLst>
                <a:ext uri="{FF2B5EF4-FFF2-40B4-BE49-F238E27FC236}">
                  <a16:creationId xmlns:a16="http://schemas.microsoft.com/office/drawing/2014/main" id="{622C53D8-40CB-FDF5-F4EA-E73B32DD22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5" name="Line 491">
              <a:extLst>
                <a:ext uri="{FF2B5EF4-FFF2-40B4-BE49-F238E27FC236}">
                  <a16:creationId xmlns:a16="http://schemas.microsoft.com/office/drawing/2014/main" id="{CB398D1B-D23A-7A44-E036-EBD6C6D765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4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6" name="Line 492">
              <a:extLst>
                <a:ext uri="{FF2B5EF4-FFF2-40B4-BE49-F238E27FC236}">
                  <a16:creationId xmlns:a16="http://schemas.microsoft.com/office/drawing/2014/main" id="{E2B2DB51-BFD1-26E8-BD14-1FBD41DA847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7" name="Line 493">
              <a:extLst>
                <a:ext uri="{FF2B5EF4-FFF2-40B4-BE49-F238E27FC236}">
                  <a16:creationId xmlns:a16="http://schemas.microsoft.com/office/drawing/2014/main" id="{FC1ED6CB-6E5D-FAFD-6F3D-F5911D63BFC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8" name="Line 494">
              <a:extLst>
                <a:ext uri="{FF2B5EF4-FFF2-40B4-BE49-F238E27FC236}">
                  <a16:creationId xmlns:a16="http://schemas.microsoft.com/office/drawing/2014/main" id="{926354B0-910D-C283-DB44-6861F85F46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9" name="Line 495">
              <a:extLst>
                <a:ext uri="{FF2B5EF4-FFF2-40B4-BE49-F238E27FC236}">
                  <a16:creationId xmlns:a16="http://schemas.microsoft.com/office/drawing/2014/main" id="{3C8D1801-7B26-0A0A-C01A-6810092D37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8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0" name="Line 496">
              <a:extLst>
                <a:ext uri="{FF2B5EF4-FFF2-40B4-BE49-F238E27FC236}">
                  <a16:creationId xmlns:a16="http://schemas.microsoft.com/office/drawing/2014/main" id="{B40F21AD-5A4C-BC57-4362-649A65DE872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1" name="Line 497">
              <a:extLst>
                <a:ext uri="{FF2B5EF4-FFF2-40B4-BE49-F238E27FC236}">
                  <a16:creationId xmlns:a16="http://schemas.microsoft.com/office/drawing/2014/main" id="{C7D6E405-0BBA-E13D-D37B-3835136250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3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2" name="Line 498">
              <a:extLst>
                <a:ext uri="{FF2B5EF4-FFF2-40B4-BE49-F238E27FC236}">
                  <a16:creationId xmlns:a16="http://schemas.microsoft.com/office/drawing/2014/main" id="{3EA1032F-764C-3A6E-98ED-B6E5F9C5E60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8" y="2996"/>
              <a:ext cx="0" cy="80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3" name="Line 499">
              <a:extLst>
                <a:ext uri="{FF2B5EF4-FFF2-40B4-BE49-F238E27FC236}">
                  <a16:creationId xmlns:a16="http://schemas.microsoft.com/office/drawing/2014/main" id="{CD3E603E-0D34-B3F7-359A-BFAA040B266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3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4" name="Line 500">
              <a:extLst>
                <a:ext uri="{FF2B5EF4-FFF2-40B4-BE49-F238E27FC236}">
                  <a16:creationId xmlns:a16="http://schemas.microsoft.com/office/drawing/2014/main" id="{99DD6EDE-17C2-7EFB-F6D1-F7CFAC8DF35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8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5" name="Line 501">
              <a:extLst>
                <a:ext uri="{FF2B5EF4-FFF2-40B4-BE49-F238E27FC236}">
                  <a16:creationId xmlns:a16="http://schemas.microsoft.com/office/drawing/2014/main" id="{4779E69F-2FA4-CC76-F716-69A1FBFEE2D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2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6" name="Line 502">
              <a:extLst>
                <a:ext uri="{FF2B5EF4-FFF2-40B4-BE49-F238E27FC236}">
                  <a16:creationId xmlns:a16="http://schemas.microsoft.com/office/drawing/2014/main" id="{7B9358BD-731F-A135-B15B-0851E1F9CA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3" y="3575"/>
              <a:ext cx="0" cy="22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7" name="Line 503">
              <a:extLst>
                <a:ext uri="{FF2B5EF4-FFF2-40B4-BE49-F238E27FC236}">
                  <a16:creationId xmlns:a16="http://schemas.microsoft.com/office/drawing/2014/main" id="{CA610870-A87D-FA3F-7DDA-E01339F6C4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8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8" name="Line 504">
              <a:extLst>
                <a:ext uri="{FF2B5EF4-FFF2-40B4-BE49-F238E27FC236}">
                  <a16:creationId xmlns:a16="http://schemas.microsoft.com/office/drawing/2014/main" id="{D7D286FA-A459-D1C5-8E6D-52F2F56988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4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9" name="Line 505">
              <a:extLst>
                <a:ext uri="{FF2B5EF4-FFF2-40B4-BE49-F238E27FC236}">
                  <a16:creationId xmlns:a16="http://schemas.microsoft.com/office/drawing/2014/main" id="{B50DC771-5BAA-D7EA-D0E2-72AB220BEC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58" y="3759"/>
              <a:ext cx="0" cy="4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0" name="Line 506">
              <a:extLst>
                <a:ext uri="{FF2B5EF4-FFF2-40B4-BE49-F238E27FC236}">
                  <a16:creationId xmlns:a16="http://schemas.microsoft.com/office/drawing/2014/main" id="{C8C51C87-EAD3-CBFE-2780-F5B5BEF781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3" y="3491"/>
              <a:ext cx="0" cy="31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1" name="Line 507">
              <a:extLst>
                <a:ext uri="{FF2B5EF4-FFF2-40B4-BE49-F238E27FC236}">
                  <a16:creationId xmlns:a16="http://schemas.microsoft.com/office/drawing/2014/main" id="{C7440D30-6C3B-B79D-1DBA-2D1DEB1E3B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8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2" name="Line 508">
              <a:extLst>
                <a:ext uri="{FF2B5EF4-FFF2-40B4-BE49-F238E27FC236}">
                  <a16:creationId xmlns:a16="http://schemas.microsoft.com/office/drawing/2014/main" id="{B37AA1AE-B588-CC4A-DE77-5EAC8F4F1AA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3" name="Line 509">
              <a:extLst>
                <a:ext uri="{FF2B5EF4-FFF2-40B4-BE49-F238E27FC236}">
                  <a16:creationId xmlns:a16="http://schemas.microsoft.com/office/drawing/2014/main" id="{EBFFFD78-C434-0689-B9D1-CA0D9DFBF05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8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4" name="Line 510">
              <a:extLst>
                <a:ext uri="{FF2B5EF4-FFF2-40B4-BE49-F238E27FC236}">
                  <a16:creationId xmlns:a16="http://schemas.microsoft.com/office/drawing/2014/main" id="{5BB6C7A1-C10D-2CD8-3ACF-A8B9303129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5" name="Line 511">
              <a:extLst>
                <a:ext uri="{FF2B5EF4-FFF2-40B4-BE49-F238E27FC236}">
                  <a16:creationId xmlns:a16="http://schemas.microsoft.com/office/drawing/2014/main" id="{FA742C74-FAF0-5FA0-D35E-D0F9906F7DF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6" name="Line 512">
              <a:extLst>
                <a:ext uri="{FF2B5EF4-FFF2-40B4-BE49-F238E27FC236}">
                  <a16:creationId xmlns:a16="http://schemas.microsoft.com/office/drawing/2014/main" id="{C3AB44D2-904A-D52C-EABC-CE17C05B47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2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7" name="Line 513">
              <a:extLst>
                <a:ext uri="{FF2B5EF4-FFF2-40B4-BE49-F238E27FC236}">
                  <a16:creationId xmlns:a16="http://schemas.microsoft.com/office/drawing/2014/main" id="{FA08AF5B-2D5D-3C63-8C41-9D1262518B5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8" name="Line 514">
              <a:extLst>
                <a:ext uri="{FF2B5EF4-FFF2-40B4-BE49-F238E27FC236}">
                  <a16:creationId xmlns:a16="http://schemas.microsoft.com/office/drawing/2014/main" id="{21AEA665-A78E-6EE2-3981-8FFA8DE400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07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9" name="Line 515">
              <a:extLst>
                <a:ext uri="{FF2B5EF4-FFF2-40B4-BE49-F238E27FC236}">
                  <a16:creationId xmlns:a16="http://schemas.microsoft.com/office/drawing/2014/main" id="{7CC903C1-947E-FF60-A985-AFD58D1CA65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17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0" name="Line 516">
              <a:extLst>
                <a:ext uri="{FF2B5EF4-FFF2-40B4-BE49-F238E27FC236}">
                  <a16:creationId xmlns:a16="http://schemas.microsoft.com/office/drawing/2014/main" id="{65279DDE-F1A5-067B-E734-EE9CABBA4E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22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1" name="Line 517">
              <a:extLst>
                <a:ext uri="{FF2B5EF4-FFF2-40B4-BE49-F238E27FC236}">
                  <a16:creationId xmlns:a16="http://schemas.microsoft.com/office/drawing/2014/main" id="{3CFFE46D-BD36-20E4-4C26-453010C8B2F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2" name="Line 518">
              <a:extLst>
                <a:ext uri="{FF2B5EF4-FFF2-40B4-BE49-F238E27FC236}">
                  <a16:creationId xmlns:a16="http://schemas.microsoft.com/office/drawing/2014/main" id="{99DB85D5-759C-2B92-0D75-CB5CDE7518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7" y="3397"/>
              <a:ext cx="0" cy="40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3" name="Line 519">
              <a:extLst>
                <a:ext uri="{FF2B5EF4-FFF2-40B4-BE49-F238E27FC236}">
                  <a16:creationId xmlns:a16="http://schemas.microsoft.com/office/drawing/2014/main" id="{EA85238C-7C60-ABEF-41BF-25D9CD37B1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2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4" name="Line 520">
              <a:extLst>
                <a:ext uri="{FF2B5EF4-FFF2-40B4-BE49-F238E27FC236}">
                  <a16:creationId xmlns:a16="http://schemas.microsoft.com/office/drawing/2014/main" id="{FD06B4D7-2881-157F-F829-3A94D25773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5" name="Line 521">
              <a:extLst>
                <a:ext uri="{FF2B5EF4-FFF2-40B4-BE49-F238E27FC236}">
                  <a16:creationId xmlns:a16="http://schemas.microsoft.com/office/drawing/2014/main" id="{D5D78F9B-6840-4965-39B9-F1F08AFEDD2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2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6" name="Line 522">
              <a:extLst>
                <a:ext uri="{FF2B5EF4-FFF2-40B4-BE49-F238E27FC236}">
                  <a16:creationId xmlns:a16="http://schemas.microsoft.com/office/drawing/2014/main" id="{94E20A46-6A35-E910-7B00-6EC8742D6F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7" name="Line 523">
              <a:extLst>
                <a:ext uri="{FF2B5EF4-FFF2-40B4-BE49-F238E27FC236}">
                  <a16:creationId xmlns:a16="http://schemas.microsoft.com/office/drawing/2014/main" id="{285B930A-2132-BC26-7A19-61BF9E39250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7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8" name="Line 524">
              <a:extLst>
                <a:ext uri="{FF2B5EF4-FFF2-40B4-BE49-F238E27FC236}">
                  <a16:creationId xmlns:a16="http://schemas.microsoft.com/office/drawing/2014/main" id="{769EC646-0FF3-2A37-74AC-218C78854FA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9" name="Line 525">
              <a:extLst>
                <a:ext uri="{FF2B5EF4-FFF2-40B4-BE49-F238E27FC236}">
                  <a16:creationId xmlns:a16="http://schemas.microsoft.com/office/drawing/2014/main" id="{4B9C2E77-FCD4-69FC-5E23-73ADB8F83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6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0" name="Line 526">
              <a:extLst>
                <a:ext uri="{FF2B5EF4-FFF2-40B4-BE49-F238E27FC236}">
                  <a16:creationId xmlns:a16="http://schemas.microsoft.com/office/drawing/2014/main" id="{0EC8FEA1-BCA4-85E4-1EEE-887CD93206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1" name="Line 527">
              <a:extLst>
                <a:ext uri="{FF2B5EF4-FFF2-40B4-BE49-F238E27FC236}">
                  <a16:creationId xmlns:a16="http://schemas.microsoft.com/office/drawing/2014/main" id="{B3DBF39B-6D2C-F349-F04A-6327CFCBFD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6" y="3343"/>
              <a:ext cx="0" cy="46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2" name="Line 528">
              <a:extLst>
                <a:ext uri="{FF2B5EF4-FFF2-40B4-BE49-F238E27FC236}">
                  <a16:creationId xmlns:a16="http://schemas.microsoft.com/office/drawing/2014/main" id="{5C1C479B-7101-E5BE-C521-26A446BF9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1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3" name="Line 529">
              <a:extLst>
                <a:ext uri="{FF2B5EF4-FFF2-40B4-BE49-F238E27FC236}">
                  <a16:creationId xmlns:a16="http://schemas.microsoft.com/office/drawing/2014/main" id="{FE608444-D083-EE78-E612-05D5975F435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6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4" name="Line 530">
              <a:extLst>
                <a:ext uri="{FF2B5EF4-FFF2-40B4-BE49-F238E27FC236}">
                  <a16:creationId xmlns:a16="http://schemas.microsoft.com/office/drawing/2014/main" id="{2B948453-A517-DA1D-1D0D-2D671647F5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1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5" name="Line 531">
              <a:extLst>
                <a:ext uri="{FF2B5EF4-FFF2-40B4-BE49-F238E27FC236}">
                  <a16:creationId xmlns:a16="http://schemas.microsoft.com/office/drawing/2014/main" id="{B01F8805-39CB-FF6F-07CC-346BFCC2B2F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21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6" name="Line 532">
              <a:extLst>
                <a:ext uri="{FF2B5EF4-FFF2-40B4-BE49-F238E27FC236}">
                  <a16:creationId xmlns:a16="http://schemas.microsoft.com/office/drawing/2014/main" id="{45A62921-2D14-0FA3-685F-CFA75A1C7F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1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7" name="Line 533">
              <a:extLst>
                <a:ext uri="{FF2B5EF4-FFF2-40B4-BE49-F238E27FC236}">
                  <a16:creationId xmlns:a16="http://schemas.microsoft.com/office/drawing/2014/main" id="{BF80D992-7751-B881-3A7B-8A031CCCB1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8" name="Line 534">
              <a:extLst>
                <a:ext uri="{FF2B5EF4-FFF2-40B4-BE49-F238E27FC236}">
                  <a16:creationId xmlns:a16="http://schemas.microsoft.com/office/drawing/2014/main" id="{50A6E5C8-FC6A-EF7F-D76B-80D8A5FD6C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9" name="Line 535">
              <a:extLst>
                <a:ext uri="{FF2B5EF4-FFF2-40B4-BE49-F238E27FC236}">
                  <a16:creationId xmlns:a16="http://schemas.microsoft.com/office/drawing/2014/main" id="{D962AB88-EEF0-0EFA-C9E9-4C53C61D437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0" name="Line 536">
              <a:extLst>
                <a:ext uri="{FF2B5EF4-FFF2-40B4-BE49-F238E27FC236}">
                  <a16:creationId xmlns:a16="http://schemas.microsoft.com/office/drawing/2014/main" id="{3F96EE1D-0B38-1D3A-39B0-C23F5C494D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1" y="3422"/>
              <a:ext cx="0" cy="381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1" name="Line 537">
              <a:extLst>
                <a:ext uri="{FF2B5EF4-FFF2-40B4-BE49-F238E27FC236}">
                  <a16:creationId xmlns:a16="http://schemas.microsoft.com/office/drawing/2014/main" id="{DE5A871F-64B2-D2A6-9D44-8B68A994CC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6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2" name="Line 538">
              <a:extLst>
                <a:ext uri="{FF2B5EF4-FFF2-40B4-BE49-F238E27FC236}">
                  <a16:creationId xmlns:a16="http://schemas.microsoft.com/office/drawing/2014/main" id="{7CDF38FD-10E2-FE41-3907-086A5E7BE0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6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3" name="Line 539">
              <a:extLst>
                <a:ext uri="{FF2B5EF4-FFF2-40B4-BE49-F238E27FC236}">
                  <a16:creationId xmlns:a16="http://schemas.microsoft.com/office/drawing/2014/main" id="{7CE15E5E-72FE-649A-6795-2C8F44F180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7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4" name="Line 540">
              <a:extLst>
                <a:ext uri="{FF2B5EF4-FFF2-40B4-BE49-F238E27FC236}">
                  <a16:creationId xmlns:a16="http://schemas.microsoft.com/office/drawing/2014/main" id="{77886266-580F-5EC0-70BF-45A4CE5C88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5" name="Line 541">
              <a:extLst>
                <a:ext uri="{FF2B5EF4-FFF2-40B4-BE49-F238E27FC236}">
                  <a16:creationId xmlns:a16="http://schemas.microsoft.com/office/drawing/2014/main" id="{C357C117-FC4A-0667-7EBA-45F4731C32F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95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6" name="Line 542">
              <a:extLst>
                <a:ext uri="{FF2B5EF4-FFF2-40B4-BE49-F238E27FC236}">
                  <a16:creationId xmlns:a16="http://schemas.microsoft.com/office/drawing/2014/main" id="{8C778BFA-3CA4-637B-79A8-01AA00D0C7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7" name="Line 543">
              <a:extLst>
                <a:ext uri="{FF2B5EF4-FFF2-40B4-BE49-F238E27FC236}">
                  <a16:creationId xmlns:a16="http://schemas.microsoft.com/office/drawing/2014/main" id="{E7AC2B91-5F1C-F9E3-D9D0-E7F48678CBD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8" name="Line 544">
              <a:extLst>
                <a:ext uri="{FF2B5EF4-FFF2-40B4-BE49-F238E27FC236}">
                  <a16:creationId xmlns:a16="http://schemas.microsoft.com/office/drawing/2014/main" id="{B05D7E31-2EB6-373C-FE64-DAD23917F3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0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9" name="Line 545">
              <a:extLst>
                <a:ext uri="{FF2B5EF4-FFF2-40B4-BE49-F238E27FC236}">
                  <a16:creationId xmlns:a16="http://schemas.microsoft.com/office/drawing/2014/main" id="{E4200EE6-F3C9-D69E-F525-F1D9F704AD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5" y="2694"/>
              <a:ext cx="0" cy="1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0" name="Line 546">
              <a:extLst>
                <a:ext uri="{FF2B5EF4-FFF2-40B4-BE49-F238E27FC236}">
                  <a16:creationId xmlns:a16="http://schemas.microsoft.com/office/drawing/2014/main" id="{195BE773-B8A8-1777-1E1B-A45F23380F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3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1" name="Line 547">
              <a:extLst>
                <a:ext uri="{FF2B5EF4-FFF2-40B4-BE49-F238E27FC236}">
                  <a16:creationId xmlns:a16="http://schemas.microsoft.com/office/drawing/2014/main" id="{8B3135BA-B46A-9FEF-2824-D8C3028B6C5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4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2" name="Line 548">
              <a:extLst>
                <a:ext uri="{FF2B5EF4-FFF2-40B4-BE49-F238E27FC236}">
                  <a16:creationId xmlns:a16="http://schemas.microsoft.com/office/drawing/2014/main" id="{3FA8C04C-174E-AC5A-89DF-6C24FE0F193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55" y="3556"/>
              <a:ext cx="0" cy="24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3" name="Line 549">
              <a:extLst>
                <a:ext uri="{FF2B5EF4-FFF2-40B4-BE49-F238E27FC236}">
                  <a16:creationId xmlns:a16="http://schemas.microsoft.com/office/drawing/2014/main" id="{A75E8965-D1E1-FA67-F815-4D098FB7E5B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0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4" name="Line 550">
              <a:extLst>
                <a:ext uri="{FF2B5EF4-FFF2-40B4-BE49-F238E27FC236}">
                  <a16:creationId xmlns:a16="http://schemas.microsoft.com/office/drawing/2014/main" id="{AB8F2CB7-29FE-82D3-FBF4-7C25474A8E5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5" name="Line 551">
              <a:extLst>
                <a:ext uri="{FF2B5EF4-FFF2-40B4-BE49-F238E27FC236}">
                  <a16:creationId xmlns:a16="http://schemas.microsoft.com/office/drawing/2014/main" id="{DBB3A720-A530-C687-77D0-91AFBB3CEB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0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6" name="Line 552">
              <a:extLst>
                <a:ext uri="{FF2B5EF4-FFF2-40B4-BE49-F238E27FC236}">
                  <a16:creationId xmlns:a16="http://schemas.microsoft.com/office/drawing/2014/main" id="{2D7FA73D-6901-E9C2-2EA0-A2C2473B7E7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5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7" name="Line 553">
              <a:extLst>
                <a:ext uri="{FF2B5EF4-FFF2-40B4-BE49-F238E27FC236}">
                  <a16:creationId xmlns:a16="http://schemas.microsoft.com/office/drawing/2014/main" id="{8FC10CFD-B131-EE73-1362-FED43F66023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8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8" name="Line 554">
              <a:extLst>
                <a:ext uri="{FF2B5EF4-FFF2-40B4-BE49-F238E27FC236}">
                  <a16:creationId xmlns:a16="http://schemas.microsoft.com/office/drawing/2014/main" id="{BDF6F436-5057-C071-C351-AC3F7D32BA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0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9" name="Line 555">
              <a:extLst>
                <a:ext uri="{FF2B5EF4-FFF2-40B4-BE49-F238E27FC236}">
                  <a16:creationId xmlns:a16="http://schemas.microsoft.com/office/drawing/2014/main" id="{2366D4C1-DC39-CA0E-4E8D-CF92AB3BBB0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4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0" name="Line 556">
              <a:extLst>
                <a:ext uri="{FF2B5EF4-FFF2-40B4-BE49-F238E27FC236}">
                  <a16:creationId xmlns:a16="http://schemas.microsoft.com/office/drawing/2014/main" id="{47924D8D-AECA-E31B-1CE2-A33B60F248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9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1" name="Line 557">
              <a:extLst>
                <a:ext uri="{FF2B5EF4-FFF2-40B4-BE49-F238E27FC236}">
                  <a16:creationId xmlns:a16="http://schemas.microsoft.com/office/drawing/2014/main" id="{91223B02-D78F-CF86-D6ED-5606ABCDFB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4" y="3531"/>
              <a:ext cx="0" cy="27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2" name="Line 558">
              <a:extLst>
                <a:ext uri="{FF2B5EF4-FFF2-40B4-BE49-F238E27FC236}">
                  <a16:creationId xmlns:a16="http://schemas.microsoft.com/office/drawing/2014/main" id="{351DB291-2687-485D-5417-6C7FA605222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9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3" name="Line 559">
              <a:extLst>
                <a:ext uri="{FF2B5EF4-FFF2-40B4-BE49-F238E27FC236}">
                  <a16:creationId xmlns:a16="http://schemas.microsoft.com/office/drawing/2014/main" id="{8740CDFF-7A06-B4DA-7738-3B2E787CA0F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3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4" name="Line 560">
              <a:extLst>
                <a:ext uri="{FF2B5EF4-FFF2-40B4-BE49-F238E27FC236}">
                  <a16:creationId xmlns:a16="http://schemas.microsoft.com/office/drawing/2014/main" id="{D942C7B7-2984-445D-5F91-2F8CA091D8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4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5" name="Line 561">
              <a:extLst>
                <a:ext uri="{FF2B5EF4-FFF2-40B4-BE49-F238E27FC236}">
                  <a16:creationId xmlns:a16="http://schemas.microsoft.com/office/drawing/2014/main" id="{68C95CF0-B897-96E4-D304-33F236E1F3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5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6" name="Line 562">
              <a:extLst>
                <a:ext uri="{FF2B5EF4-FFF2-40B4-BE49-F238E27FC236}">
                  <a16:creationId xmlns:a16="http://schemas.microsoft.com/office/drawing/2014/main" id="{C4874114-18D6-495B-FBE7-0380748001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69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7" name="Line 563">
              <a:extLst>
                <a:ext uri="{FF2B5EF4-FFF2-40B4-BE49-F238E27FC236}">
                  <a16:creationId xmlns:a16="http://schemas.microsoft.com/office/drawing/2014/main" id="{D4C8500B-8817-3744-C6B0-60003BB0B81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7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8" name="Line 564">
              <a:extLst>
                <a:ext uri="{FF2B5EF4-FFF2-40B4-BE49-F238E27FC236}">
                  <a16:creationId xmlns:a16="http://schemas.microsoft.com/office/drawing/2014/main" id="{643E40C9-40C5-2045-DE92-86553DC1D38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3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9" name="Line 565">
              <a:extLst>
                <a:ext uri="{FF2B5EF4-FFF2-40B4-BE49-F238E27FC236}">
                  <a16:creationId xmlns:a16="http://schemas.microsoft.com/office/drawing/2014/main" id="{BB3D0CE8-9AF8-2B81-5EA5-DE614CA11CC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0" name="Line 566">
              <a:extLst>
                <a:ext uri="{FF2B5EF4-FFF2-40B4-BE49-F238E27FC236}">
                  <a16:creationId xmlns:a16="http://schemas.microsoft.com/office/drawing/2014/main" id="{7319E426-313B-D8AF-2E1B-3779343E84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1" name="Line 567">
              <a:extLst>
                <a:ext uri="{FF2B5EF4-FFF2-40B4-BE49-F238E27FC236}">
                  <a16:creationId xmlns:a16="http://schemas.microsoft.com/office/drawing/2014/main" id="{1EE8BB6B-B483-008A-90F2-7EFC5397C4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2" name="Line 568">
              <a:extLst>
                <a:ext uri="{FF2B5EF4-FFF2-40B4-BE49-F238E27FC236}">
                  <a16:creationId xmlns:a16="http://schemas.microsoft.com/office/drawing/2014/main" id="{1348FC1C-1F2B-3CA8-14A2-304F6597EDB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8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3" name="Line 569">
              <a:extLst>
                <a:ext uri="{FF2B5EF4-FFF2-40B4-BE49-F238E27FC236}">
                  <a16:creationId xmlns:a16="http://schemas.microsoft.com/office/drawing/2014/main" id="{49DA9843-28F6-11B7-2A10-3A4301F056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13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4" name="Line 570">
              <a:extLst>
                <a:ext uri="{FF2B5EF4-FFF2-40B4-BE49-F238E27FC236}">
                  <a16:creationId xmlns:a16="http://schemas.microsoft.com/office/drawing/2014/main" id="{9E1B977F-CA07-0619-BC47-AAAC9BC35BC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28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5" name="Line 571">
              <a:extLst>
                <a:ext uri="{FF2B5EF4-FFF2-40B4-BE49-F238E27FC236}">
                  <a16:creationId xmlns:a16="http://schemas.microsoft.com/office/drawing/2014/main" id="{B569F053-D96D-0149-D588-6835E0304B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3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6" name="Line 572">
              <a:extLst>
                <a:ext uri="{FF2B5EF4-FFF2-40B4-BE49-F238E27FC236}">
                  <a16:creationId xmlns:a16="http://schemas.microsoft.com/office/drawing/2014/main" id="{E3EAE7E9-0E34-D581-7AA2-B160E3EC6E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8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7" name="Line 573">
              <a:extLst>
                <a:ext uri="{FF2B5EF4-FFF2-40B4-BE49-F238E27FC236}">
                  <a16:creationId xmlns:a16="http://schemas.microsoft.com/office/drawing/2014/main" id="{6C0AC6EB-0C20-996D-0373-7254862BA39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4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8" name="Line 574">
              <a:extLst>
                <a:ext uri="{FF2B5EF4-FFF2-40B4-BE49-F238E27FC236}">
                  <a16:creationId xmlns:a16="http://schemas.microsoft.com/office/drawing/2014/main" id="{E71B8940-A729-76B6-4BCE-71446CAA37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9" name="Line 575">
              <a:extLst>
                <a:ext uri="{FF2B5EF4-FFF2-40B4-BE49-F238E27FC236}">
                  <a16:creationId xmlns:a16="http://schemas.microsoft.com/office/drawing/2014/main" id="{1DCA18BD-6154-A332-0AAE-E2F61E2C38B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8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0" name="Line 576">
              <a:extLst>
                <a:ext uri="{FF2B5EF4-FFF2-40B4-BE49-F238E27FC236}">
                  <a16:creationId xmlns:a16="http://schemas.microsoft.com/office/drawing/2014/main" id="{755BBF18-CF11-5F3F-C938-95DA0B05E06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1" name="Line 577">
              <a:extLst>
                <a:ext uri="{FF2B5EF4-FFF2-40B4-BE49-F238E27FC236}">
                  <a16:creationId xmlns:a16="http://schemas.microsoft.com/office/drawing/2014/main" id="{CE756399-E38F-B757-DA8E-390F9E69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7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2" name="Line 578">
              <a:extLst>
                <a:ext uri="{FF2B5EF4-FFF2-40B4-BE49-F238E27FC236}">
                  <a16:creationId xmlns:a16="http://schemas.microsoft.com/office/drawing/2014/main" id="{270439A5-D7E3-E1E1-3DDE-214546E99F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2" y="3580"/>
              <a:ext cx="0" cy="22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3" name="Line 579">
              <a:extLst>
                <a:ext uri="{FF2B5EF4-FFF2-40B4-BE49-F238E27FC236}">
                  <a16:creationId xmlns:a16="http://schemas.microsoft.com/office/drawing/2014/main" id="{99E04EEB-19AD-99E9-E93D-E577F845EEB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7" y="3679"/>
              <a:ext cx="0" cy="12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4" name="Line 580">
              <a:extLst>
                <a:ext uri="{FF2B5EF4-FFF2-40B4-BE49-F238E27FC236}">
                  <a16:creationId xmlns:a16="http://schemas.microsoft.com/office/drawing/2014/main" id="{025D759C-2975-EE29-7BFB-CB62868936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2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5" name="Line 581">
              <a:extLst>
                <a:ext uri="{FF2B5EF4-FFF2-40B4-BE49-F238E27FC236}">
                  <a16:creationId xmlns:a16="http://schemas.microsoft.com/office/drawing/2014/main" id="{2F5FCF28-8123-5015-EF6B-D5A5972360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7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6" name="Line 582">
              <a:extLst>
                <a:ext uri="{FF2B5EF4-FFF2-40B4-BE49-F238E27FC236}">
                  <a16:creationId xmlns:a16="http://schemas.microsoft.com/office/drawing/2014/main" id="{BDF6805D-3CF0-71AD-E9B5-961B8CC5D9B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2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7" name="Line 583">
              <a:extLst>
                <a:ext uri="{FF2B5EF4-FFF2-40B4-BE49-F238E27FC236}">
                  <a16:creationId xmlns:a16="http://schemas.microsoft.com/office/drawing/2014/main" id="{0831E7B5-94DF-C762-8D16-DE8DB7E1CB7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8" name="Line 584">
              <a:extLst>
                <a:ext uri="{FF2B5EF4-FFF2-40B4-BE49-F238E27FC236}">
                  <a16:creationId xmlns:a16="http://schemas.microsoft.com/office/drawing/2014/main" id="{8098D676-14B6-24EE-B8F4-4F63EC210D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52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9" name="Line 585">
              <a:extLst>
                <a:ext uri="{FF2B5EF4-FFF2-40B4-BE49-F238E27FC236}">
                  <a16:creationId xmlns:a16="http://schemas.microsoft.com/office/drawing/2014/main" id="{30D8BC87-BF9F-80A6-03F9-FA32FD69A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62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0" name="Line 586">
              <a:extLst>
                <a:ext uri="{FF2B5EF4-FFF2-40B4-BE49-F238E27FC236}">
                  <a16:creationId xmlns:a16="http://schemas.microsoft.com/office/drawing/2014/main" id="{B20C3641-18E2-56E1-4CA2-6F1C159C586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1" name="Line 587">
              <a:extLst>
                <a:ext uri="{FF2B5EF4-FFF2-40B4-BE49-F238E27FC236}">
                  <a16:creationId xmlns:a16="http://schemas.microsoft.com/office/drawing/2014/main" id="{25B3243E-0B87-7011-DCB9-F0BFD65CE98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7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2" name="Line 588">
              <a:extLst>
                <a:ext uri="{FF2B5EF4-FFF2-40B4-BE49-F238E27FC236}">
                  <a16:creationId xmlns:a16="http://schemas.microsoft.com/office/drawing/2014/main" id="{C7C11C70-A550-40B5-6C5F-EA4456EB105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3" name="Line 589">
              <a:extLst>
                <a:ext uri="{FF2B5EF4-FFF2-40B4-BE49-F238E27FC236}">
                  <a16:creationId xmlns:a16="http://schemas.microsoft.com/office/drawing/2014/main" id="{7ADA36DF-D0C8-A60A-489F-A70ECEB61F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6" y="3764"/>
              <a:ext cx="0" cy="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4" name="Line 590">
              <a:extLst>
                <a:ext uri="{FF2B5EF4-FFF2-40B4-BE49-F238E27FC236}">
                  <a16:creationId xmlns:a16="http://schemas.microsoft.com/office/drawing/2014/main" id="{045CE001-0C08-00FC-0FD0-B5F455CEDCC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9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5" name="Line 591">
              <a:extLst>
                <a:ext uri="{FF2B5EF4-FFF2-40B4-BE49-F238E27FC236}">
                  <a16:creationId xmlns:a16="http://schemas.microsoft.com/office/drawing/2014/main" id="{4D50C509-3DB8-3EE4-9325-1043375970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16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6" name="Line 592">
              <a:extLst>
                <a:ext uri="{FF2B5EF4-FFF2-40B4-BE49-F238E27FC236}">
                  <a16:creationId xmlns:a16="http://schemas.microsoft.com/office/drawing/2014/main" id="{D7390C4A-0ACD-DC2D-CCD2-ED25765B77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1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7" name="Line 593">
              <a:extLst>
                <a:ext uri="{FF2B5EF4-FFF2-40B4-BE49-F238E27FC236}">
                  <a16:creationId xmlns:a16="http://schemas.microsoft.com/office/drawing/2014/main" id="{06F37AE0-F4ED-515B-18CC-17FF510E07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6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8" name="Line 594">
              <a:extLst>
                <a:ext uri="{FF2B5EF4-FFF2-40B4-BE49-F238E27FC236}">
                  <a16:creationId xmlns:a16="http://schemas.microsoft.com/office/drawing/2014/main" id="{006E364C-DB64-957E-CA0E-651665182C5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9" name="Line 595">
              <a:extLst>
                <a:ext uri="{FF2B5EF4-FFF2-40B4-BE49-F238E27FC236}">
                  <a16:creationId xmlns:a16="http://schemas.microsoft.com/office/drawing/2014/main" id="{A5451EAB-2749-FBB9-A70B-49BDD42CDF7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0" name="Line 596">
              <a:extLst>
                <a:ext uri="{FF2B5EF4-FFF2-40B4-BE49-F238E27FC236}">
                  <a16:creationId xmlns:a16="http://schemas.microsoft.com/office/drawing/2014/main" id="{4A4500FD-727E-D1A6-104C-B5D7DBD739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1" name="Line 597">
              <a:extLst>
                <a:ext uri="{FF2B5EF4-FFF2-40B4-BE49-F238E27FC236}">
                  <a16:creationId xmlns:a16="http://schemas.microsoft.com/office/drawing/2014/main" id="{8C048BCE-AA48-721E-4975-BBFB1070FA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2" name="Line 598">
              <a:extLst>
                <a:ext uri="{FF2B5EF4-FFF2-40B4-BE49-F238E27FC236}">
                  <a16:creationId xmlns:a16="http://schemas.microsoft.com/office/drawing/2014/main" id="{6441B112-2698-465E-23E1-CBB70C3F95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8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3" name="Line 599">
              <a:extLst>
                <a:ext uri="{FF2B5EF4-FFF2-40B4-BE49-F238E27FC236}">
                  <a16:creationId xmlns:a16="http://schemas.microsoft.com/office/drawing/2014/main" id="{955CB1DC-CAD5-9AFE-C349-3F5C4CF910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05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4" name="Line 600">
              <a:extLst>
                <a:ext uri="{FF2B5EF4-FFF2-40B4-BE49-F238E27FC236}">
                  <a16:creationId xmlns:a16="http://schemas.microsoft.com/office/drawing/2014/main" id="{55A0F3D2-F49F-3AD6-BE27-65CC8FA5EE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0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5" name="Line 601">
              <a:extLst>
                <a:ext uri="{FF2B5EF4-FFF2-40B4-BE49-F238E27FC236}">
                  <a16:creationId xmlns:a16="http://schemas.microsoft.com/office/drawing/2014/main" id="{0150FAC5-1D56-CFE1-F383-88FF5AE8D7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6" name="Line 602">
              <a:extLst>
                <a:ext uri="{FF2B5EF4-FFF2-40B4-BE49-F238E27FC236}">
                  <a16:creationId xmlns:a16="http://schemas.microsoft.com/office/drawing/2014/main" id="{A3192E2F-A3FD-29AC-D13C-760CD2F633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2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7" name="Line 603">
              <a:extLst>
                <a:ext uri="{FF2B5EF4-FFF2-40B4-BE49-F238E27FC236}">
                  <a16:creationId xmlns:a16="http://schemas.microsoft.com/office/drawing/2014/main" id="{52163AD6-39A7-B75B-6C94-BE2DE0A6C8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0" y="3719"/>
              <a:ext cx="0" cy="8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8" name="Line 604">
              <a:extLst>
                <a:ext uri="{FF2B5EF4-FFF2-40B4-BE49-F238E27FC236}">
                  <a16:creationId xmlns:a16="http://schemas.microsoft.com/office/drawing/2014/main" id="{D6F161ED-0FE2-225B-85FC-963918ABFBC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5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9" name="Line 605">
              <a:extLst>
                <a:ext uri="{FF2B5EF4-FFF2-40B4-BE49-F238E27FC236}">
                  <a16:creationId xmlns:a16="http://schemas.microsoft.com/office/drawing/2014/main" id="{A5836F53-6484-8481-2EBE-CCF9023765A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45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80" name="Line 606">
              <a:extLst>
                <a:ext uri="{FF2B5EF4-FFF2-40B4-BE49-F238E27FC236}">
                  <a16:creationId xmlns:a16="http://schemas.microsoft.com/office/drawing/2014/main" id="{053EAFE1-DA00-578D-20E3-697FB3DAA7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6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9885DF05-D42E-5C20-0FA1-52ACE598809E}"/>
              </a:ext>
            </a:extLst>
          </p:cNvPr>
          <p:cNvSpPr/>
          <p:nvPr/>
        </p:nvSpPr>
        <p:spPr>
          <a:xfrm>
            <a:off x="5401559" y="0"/>
            <a:ext cx="1973927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648226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50DF1C5-D9AF-F3E7-2DBD-6EACFE562D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-2002945" y="1770006"/>
            <a:ext cx="5868194" cy="2016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9FBAE51-4CAF-5BAE-BD4A-A85148310C43}"/>
              </a:ext>
            </a:extLst>
          </p:cNvPr>
          <p:cNvSpPr/>
          <p:nvPr/>
        </p:nvSpPr>
        <p:spPr>
          <a:xfrm>
            <a:off x="5401559" y="0"/>
            <a:ext cx="6790441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grpSp>
        <p:nvGrpSpPr>
          <p:cNvPr id="201" name="Group 607">
            <a:extLst>
              <a:ext uri="{FF2B5EF4-FFF2-40B4-BE49-F238E27FC236}">
                <a16:creationId xmlns:a16="http://schemas.microsoft.com/office/drawing/2014/main" id="{D5EDA25C-592B-5EAE-CCD0-D2BFD9EAF6A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657022" y="956698"/>
            <a:ext cx="6160851" cy="3600000"/>
            <a:chOff x="1079" y="768"/>
            <a:chExt cx="1381" cy="3035"/>
          </a:xfrm>
        </p:grpSpPr>
        <p:sp>
          <p:nvSpPr>
            <p:cNvPr id="202" name="Line 428">
              <a:extLst>
                <a:ext uri="{FF2B5EF4-FFF2-40B4-BE49-F238E27FC236}">
                  <a16:creationId xmlns:a16="http://schemas.microsoft.com/office/drawing/2014/main" id="{93C06D28-D400-7CD9-49F9-AD648BC297E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79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3" name="Line 429">
              <a:extLst>
                <a:ext uri="{FF2B5EF4-FFF2-40B4-BE49-F238E27FC236}">
                  <a16:creationId xmlns:a16="http://schemas.microsoft.com/office/drawing/2014/main" id="{C5EF7987-7F9B-F385-FA61-FD94090BD2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89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4" name="Line 430">
              <a:extLst>
                <a:ext uri="{FF2B5EF4-FFF2-40B4-BE49-F238E27FC236}">
                  <a16:creationId xmlns:a16="http://schemas.microsoft.com/office/drawing/2014/main" id="{493E23E2-2FE3-26BD-7D3E-151AB66FE93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13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5" name="Line 431">
              <a:extLst>
                <a:ext uri="{FF2B5EF4-FFF2-40B4-BE49-F238E27FC236}">
                  <a16:creationId xmlns:a16="http://schemas.microsoft.com/office/drawing/2014/main" id="{B4535C4C-4BA5-E89E-2A79-99C3788455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6" name="Line 432">
              <a:extLst>
                <a:ext uri="{FF2B5EF4-FFF2-40B4-BE49-F238E27FC236}">
                  <a16:creationId xmlns:a16="http://schemas.microsoft.com/office/drawing/2014/main" id="{4EF2818C-B4FC-770A-02B1-529F2BD27E7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8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7" name="Line 433">
              <a:extLst>
                <a:ext uri="{FF2B5EF4-FFF2-40B4-BE49-F238E27FC236}">
                  <a16:creationId xmlns:a16="http://schemas.microsoft.com/office/drawing/2014/main" id="{62A68861-F121-C931-FAB8-1C3660A66E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8" name="Line 434">
              <a:extLst>
                <a:ext uri="{FF2B5EF4-FFF2-40B4-BE49-F238E27FC236}">
                  <a16:creationId xmlns:a16="http://schemas.microsoft.com/office/drawing/2014/main" id="{92B730A3-5052-5097-D15A-EE1E82ED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9" name="Line 435">
              <a:extLst>
                <a:ext uri="{FF2B5EF4-FFF2-40B4-BE49-F238E27FC236}">
                  <a16:creationId xmlns:a16="http://schemas.microsoft.com/office/drawing/2014/main" id="{B79B507A-2799-99C1-1E88-A94B6CAED5C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58" y="3457"/>
              <a:ext cx="0" cy="3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0" name="Line 436">
              <a:extLst>
                <a:ext uri="{FF2B5EF4-FFF2-40B4-BE49-F238E27FC236}">
                  <a16:creationId xmlns:a16="http://schemas.microsoft.com/office/drawing/2014/main" id="{75933A08-D853-70B1-EB58-D8C12F4130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1" name="Line 437">
              <a:extLst>
                <a:ext uri="{FF2B5EF4-FFF2-40B4-BE49-F238E27FC236}">
                  <a16:creationId xmlns:a16="http://schemas.microsoft.com/office/drawing/2014/main" id="{1D314D87-4238-F72C-C1ED-0F243052937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7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2" name="Line 438">
              <a:extLst>
                <a:ext uri="{FF2B5EF4-FFF2-40B4-BE49-F238E27FC236}">
                  <a16:creationId xmlns:a16="http://schemas.microsoft.com/office/drawing/2014/main" id="{452EC728-03F1-BB25-73C1-C86170EF21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3" name="Line 439">
              <a:extLst>
                <a:ext uri="{FF2B5EF4-FFF2-40B4-BE49-F238E27FC236}">
                  <a16:creationId xmlns:a16="http://schemas.microsoft.com/office/drawing/2014/main" id="{58119279-DCA9-8AEC-FC60-BA405906896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4" name="Line 440">
              <a:extLst>
                <a:ext uri="{FF2B5EF4-FFF2-40B4-BE49-F238E27FC236}">
                  <a16:creationId xmlns:a16="http://schemas.microsoft.com/office/drawing/2014/main" id="{314C42FA-2AE6-B851-143C-9D3C9377343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3" y="3253"/>
              <a:ext cx="0" cy="55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5" name="Line 441">
              <a:extLst>
                <a:ext uri="{FF2B5EF4-FFF2-40B4-BE49-F238E27FC236}">
                  <a16:creationId xmlns:a16="http://schemas.microsoft.com/office/drawing/2014/main" id="{DE7B3575-F59C-70E9-46FC-A5388331975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7" y="3590"/>
              <a:ext cx="0" cy="21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6" name="Line 442">
              <a:extLst>
                <a:ext uri="{FF2B5EF4-FFF2-40B4-BE49-F238E27FC236}">
                  <a16:creationId xmlns:a16="http://schemas.microsoft.com/office/drawing/2014/main" id="{9B810B70-1837-5C33-A565-0734B2FEDB2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7" name="Line 443">
              <a:extLst>
                <a:ext uri="{FF2B5EF4-FFF2-40B4-BE49-F238E27FC236}">
                  <a16:creationId xmlns:a16="http://schemas.microsoft.com/office/drawing/2014/main" id="{E03B979D-6903-8650-D33A-38A418C1581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7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8" name="Line 444">
              <a:extLst>
                <a:ext uri="{FF2B5EF4-FFF2-40B4-BE49-F238E27FC236}">
                  <a16:creationId xmlns:a16="http://schemas.microsoft.com/office/drawing/2014/main" id="{531447B4-52A9-35EC-2750-7CE833D5A90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1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9" name="Line 445">
              <a:extLst>
                <a:ext uri="{FF2B5EF4-FFF2-40B4-BE49-F238E27FC236}">
                  <a16:creationId xmlns:a16="http://schemas.microsoft.com/office/drawing/2014/main" id="{D7037084-500F-A277-9A63-DB61F07B4FA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2" y="3461"/>
              <a:ext cx="0" cy="34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0" name="Line 446">
              <a:extLst>
                <a:ext uri="{FF2B5EF4-FFF2-40B4-BE49-F238E27FC236}">
                  <a16:creationId xmlns:a16="http://schemas.microsoft.com/office/drawing/2014/main" id="{FEF9AC23-6F55-4DC3-4544-6CBD6797E44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1" name="Line 447">
              <a:extLst>
                <a:ext uri="{FF2B5EF4-FFF2-40B4-BE49-F238E27FC236}">
                  <a16:creationId xmlns:a16="http://schemas.microsoft.com/office/drawing/2014/main" id="{DEBDB851-9A7B-2613-341D-72BCB71149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2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2" name="Line 448">
              <a:extLst>
                <a:ext uri="{FF2B5EF4-FFF2-40B4-BE49-F238E27FC236}">
                  <a16:creationId xmlns:a16="http://schemas.microsoft.com/office/drawing/2014/main" id="{8AC04AED-5C97-C164-FBE6-0660C51F02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7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3" name="Line 449">
              <a:extLst>
                <a:ext uri="{FF2B5EF4-FFF2-40B4-BE49-F238E27FC236}">
                  <a16:creationId xmlns:a16="http://schemas.microsoft.com/office/drawing/2014/main" id="{40AC9C6C-E8E1-82F7-FB49-6FD9A66927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2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4" name="Line 450">
              <a:extLst>
                <a:ext uri="{FF2B5EF4-FFF2-40B4-BE49-F238E27FC236}">
                  <a16:creationId xmlns:a16="http://schemas.microsoft.com/office/drawing/2014/main" id="{425A1375-BB85-811D-6D13-001AA22B19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7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5" name="Line 451">
              <a:extLst>
                <a:ext uri="{FF2B5EF4-FFF2-40B4-BE49-F238E27FC236}">
                  <a16:creationId xmlns:a16="http://schemas.microsoft.com/office/drawing/2014/main" id="{D21ED248-AFF0-E070-7A69-E604DF32B8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62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6" name="Line 452">
              <a:extLst>
                <a:ext uri="{FF2B5EF4-FFF2-40B4-BE49-F238E27FC236}">
                  <a16:creationId xmlns:a16="http://schemas.microsoft.com/office/drawing/2014/main" id="{BC6D60D0-C74B-E430-F0F0-BCDC225F1FD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2" y="3357"/>
              <a:ext cx="0" cy="4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7" name="Line 453">
              <a:extLst>
                <a:ext uri="{FF2B5EF4-FFF2-40B4-BE49-F238E27FC236}">
                  <a16:creationId xmlns:a16="http://schemas.microsoft.com/office/drawing/2014/main" id="{24708395-5B8C-76F7-4C08-BEB1F2D329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8" name="Line 454">
              <a:extLst>
                <a:ext uri="{FF2B5EF4-FFF2-40B4-BE49-F238E27FC236}">
                  <a16:creationId xmlns:a16="http://schemas.microsoft.com/office/drawing/2014/main" id="{31359C8C-CE01-66C9-A8DA-B49EBF65EE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01" y="3768"/>
              <a:ext cx="0" cy="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9" name="Line 455">
              <a:extLst>
                <a:ext uri="{FF2B5EF4-FFF2-40B4-BE49-F238E27FC236}">
                  <a16:creationId xmlns:a16="http://schemas.microsoft.com/office/drawing/2014/main" id="{B32A52F1-F885-9250-B621-5F28F5A0A5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1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0" name="Line 456">
              <a:extLst>
                <a:ext uri="{FF2B5EF4-FFF2-40B4-BE49-F238E27FC236}">
                  <a16:creationId xmlns:a16="http://schemas.microsoft.com/office/drawing/2014/main" id="{313C6A48-CDB1-7C6D-D765-04A9E088D82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6" y="3640"/>
              <a:ext cx="0" cy="16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1" name="Line 457">
              <a:extLst>
                <a:ext uri="{FF2B5EF4-FFF2-40B4-BE49-F238E27FC236}">
                  <a16:creationId xmlns:a16="http://schemas.microsoft.com/office/drawing/2014/main" id="{4B700C50-039B-3722-7BC8-3C2C9E8DC9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21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2" name="Line 458">
              <a:extLst>
                <a:ext uri="{FF2B5EF4-FFF2-40B4-BE49-F238E27FC236}">
                  <a16:creationId xmlns:a16="http://schemas.microsoft.com/office/drawing/2014/main" id="{5A21B8E1-9946-AEAE-C5CE-B8A93175CE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46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3" name="Line 459">
              <a:extLst>
                <a:ext uri="{FF2B5EF4-FFF2-40B4-BE49-F238E27FC236}">
                  <a16:creationId xmlns:a16="http://schemas.microsoft.com/office/drawing/2014/main" id="{1B8B5FCE-2D6F-E516-D2BF-2EED74A2FE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4" name="Line 460">
              <a:extLst>
                <a:ext uri="{FF2B5EF4-FFF2-40B4-BE49-F238E27FC236}">
                  <a16:creationId xmlns:a16="http://schemas.microsoft.com/office/drawing/2014/main" id="{0F1AFA95-C3F9-6C69-C787-66F897ABE37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6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5" name="Line 461">
              <a:extLst>
                <a:ext uri="{FF2B5EF4-FFF2-40B4-BE49-F238E27FC236}">
                  <a16:creationId xmlns:a16="http://schemas.microsoft.com/office/drawing/2014/main" id="{51CEE895-C304-2555-8925-A7143D261C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1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6" name="Line 462">
              <a:extLst>
                <a:ext uri="{FF2B5EF4-FFF2-40B4-BE49-F238E27FC236}">
                  <a16:creationId xmlns:a16="http://schemas.microsoft.com/office/drawing/2014/main" id="{76D7DC90-D143-0FF3-BB7D-71E81515FC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7" name="Line 463">
              <a:extLst>
                <a:ext uri="{FF2B5EF4-FFF2-40B4-BE49-F238E27FC236}">
                  <a16:creationId xmlns:a16="http://schemas.microsoft.com/office/drawing/2014/main" id="{3005F0B2-A3EB-6DF8-A905-1648CCC32C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1" y="3303"/>
              <a:ext cx="0" cy="50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8" name="Line 464">
              <a:extLst>
                <a:ext uri="{FF2B5EF4-FFF2-40B4-BE49-F238E27FC236}">
                  <a16:creationId xmlns:a16="http://schemas.microsoft.com/office/drawing/2014/main" id="{7B661206-FD4B-7C67-3B95-4376386CB22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9" name="Line 465">
              <a:extLst>
                <a:ext uri="{FF2B5EF4-FFF2-40B4-BE49-F238E27FC236}">
                  <a16:creationId xmlns:a16="http://schemas.microsoft.com/office/drawing/2014/main" id="{FAC333C9-F05B-67DA-79F1-8BBFB1DBD2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1" y="1778"/>
              <a:ext cx="0" cy="20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0" name="Line 466">
              <a:extLst>
                <a:ext uri="{FF2B5EF4-FFF2-40B4-BE49-F238E27FC236}">
                  <a16:creationId xmlns:a16="http://schemas.microsoft.com/office/drawing/2014/main" id="{494209DA-21FB-9977-FD48-C859CC5B498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6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1" name="Line 467">
              <a:extLst>
                <a:ext uri="{FF2B5EF4-FFF2-40B4-BE49-F238E27FC236}">
                  <a16:creationId xmlns:a16="http://schemas.microsoft.com/office/drawing/2014/main" id="{9F3FB118-DAF6-884F-CBC5-59125E21DC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2" name="Line 468">
              <a:extLst>
                <a:ext uri="{FF2B5EF4-FFF2-40B4-BE49-F238E27FC236}">
                  <a16:creationId xmlns:a16="http://schemas.microsoft.com/office/drawing/2014/main" id="{67354EF4-15DF-C051-C9ED-4A085B108A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3" name="Line 469">
              <a:extLst>
                <a:ext uri="{FF2B5EF4-FFF2-40B4-BE49-F238E27FC236}">
                  <a16:creationId xmlns:a16="http://schemas.microsoft.com/office/drawing/2014/main" id="{23C1802A-2103-7590-A1F2-BCF317D7B5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1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4" name="Line 470">
              <a:extLst>
                <a:ext uri="{FF2B5EF4-FFF2-40B4-BE49-F238E27FC236}">
                  <a16:creationId xmlns:a16="http://schemas.microsoft.com/office/drawing/2014/main" id="{77322E64-4725-D24E-A115-DA779942CE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20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5" name="Line 471">
              <a:extLst>
                <a:ext uri="{FF2B5EF4-FFF2-40B4-BE49-F238E27FC236}">
                  <a16:creationId xmlns:a16="http://schemas.microsoft.com/office/drawing/2014/main" id="{5748D86E-DB92-1CEA-0943-07A2B3C9E16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0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6" name="Line 472">
              <a:extLst>
                <a:ext uri="{FF2B5EF4-FFF2-40B4-BE49-F238E27FC236}">
                  <a16:creationId xmlns:a16="http://schemas.microsoft.com/office/drawing/2014/main" id="{008339F0-8535-1829-DB13-E0650C06E0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5" y="3407"/>
              <a:ext cx="0" cy="39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7" name="Line 473">
              <a:extLst>
                <a:ext uri="{FF2B5EF4-FFF2-40B4-BE49-F238E27FC236}">
                  <a16:creationId xmlns:a16="http://schemas.microsoft.com/office/drawing/2014/main" id="{EA677173-F1F1-1CC3-2CAA-E684223FDB6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0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8" name="Line 474">
              <a:extLst>
                <a:ext uri="{FF2B5EF4-FFF2-40B4-BE49-F238E27FC236}">
                  <a16:creationId xmlns:a16="http://schemas.microsoft.com/office/drawing/2014/main" id="{549BB16D-2F94-E424-5AA4-1B6F1CD31E7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9" name="Line 475">
              <a:extLst>
                <a:ext uri="{FF2B5EF4-FFF2-40B4-BE49-F238E27FC236}">
                  <a16:creationId xmlns:a16="http://schemas.microsoft.com/office/drawing/2014/main" id="{28EFBC5E-657B-8695-EC25-86C17FAA87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0" name="Line 476">
              <a:extLst>
                <a:ext uri="{FF2B5EF4-FFF2-40B4-BE49-F238E27FC236}">
                  <a16:creationId xmlns:a16="http://schemas.microsoft.com/office/drawing/2014/main" id="{3988E7FC-246A-3480-9477-C291B5796D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1" name="Line 477">
              <a:extLst>
                <a:ext uri="{FF2B5EF4-FFF2-40B4-BE49-F238E27FC236}">
                  <a16:creationId xmlns:a16="http://schemas.microsoft.com/office/drawing/2014/main" id="{71254979-2D6F-81F7-A9A4-5142BB60A1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70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2" name="Line 478">
              <a:extLst>
                <a:ext uri="{FF2B5EF4-FFF2-40B4-BE49-F238E27FC236}">
                  <a16:creationId xmlns:a16="http://schemas.microsoft.com/office/drawing/2014/main" id="{DC178807-0E1E-4ADC-C8D3-C3113A5B26F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0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3" name="Line 479">
              <a:extLst>
                <a:ext uri="{FF2B5EF4-FFF2-40B4-BE49-F238E27FC236}">
                  <a16:creationId xmlns:a16="http://schemas.microsoft.com/office/drawing/2014/main" id="{A0351194-64F0-6E17-F3BB-04DCA5B01E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4" name="Line 480">
              <a:extLst>
                <a:ext uri="{FF2B5EF4-FFF2-40B4-BE49-F238E27FC236}">
                  <a16:creationId xmlns:a16="http://schemas.microsoft.com/office/drawing/2014/main" id="{35941833-C3EC-DD21-CE1C-BE32A028D3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0" y="2951"/>
              <a:ext cx="0" cy="85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5" name="Line 481">
              <a:extLst>
                <a:ext uri="{FF2B5EF4-FFF2-40B4-BE49-F238E27FC236}">
                  <a16:creationId xmlns:a16="http://schemas.microsoft.com/office/drawing/2014/main" id="{B4D9D462-4ED6-8FF1-3CED-6F7A85637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4" y="768"/>
              <a:ext cx="0" cy="30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6" name="Line 482">
              <a:extLst>
                <a:ext uri="{FF2B5EF4-FFF2-40B4-BE49-F238E27FC236}">
                  <a16:creationId xmlns:a16="http://schemas.microsoft.com/office/drawing/2014/main" id="{C88DD927-3D9D-6251-F7F2-D3F37A9573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9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7" name="Line 483">
              <a:extLst>
                <a:ext uri="{FF2B5EF4-FFF2-40B4-BE49-F238E27FC236}">
                  <a16:creationId xmlns:a16="http://schemas.microsoft.com/office/drawing/2014/main" id="{D788581D-9908-F99D-66B2-6436AAFFAED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4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8" name="Line 484">
              <a:extLst>
                <a:ext uri="{FF2B5EF4-FFF2-40B4-BE49-F238E27FC236}">
                  <a16:creationId xmlns:a16="http://schemas.microsoft.com/office/drawing/2014/main" id="{7E36A32A-AD44-3CBD-6F64-997FFFED99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9" name="Line 485">
              <a:extLst>
                <a:ext uri="{FF2B5EF4-FFF2-40B4-BE49-F238E27FC236}">
                  <a16:creationId xmlns:a16="http://schemas.microsoft.com/office/drawing/2014/main" id="{7077DA90-1D35-1015-2C41-99ACF753C72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2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0" name="Line 486">
              <a:extLst>
                <a:ext uri="{FF2B5EF4-FFF2-40B4-BE49-F238E27FC236}">
                  <a16:creationId xmlns:a16="http://schemas.microsoft.com/office/drawing/2014/main" id="{39045230-9D80-6018-F4C2-26D2EADD83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39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1" name="Line 487">
              <a:extLst>
                <a:ext uri="{FF2B5EF4-FFF2-40B4-BE49-F238E27FC236}">
                  <a16:creationId xmlns:a16="http://schemas.microsoft.com/office/drawing/2014/main" id="{7090B3F9-6043-DF40-0E50-8F7648778D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4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2" name="Line 488">
              <a:extLst>
                <a:ext uri="{FF2B5EF4-FFF2-40B4-BE49-F238E27FC236}">
                  <a16:creationId xmlns:a16="http://schemas.microsoft.com/office/drawing/2014/main" id="{8EEF7813-2612-87F5-4E96-6B5BBDCF36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9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3" name="Line 489">
              <a:extLst>
                <a:ext uri="{FF2B5EF4-FFF2-40B4-BE49-F238E27FC236}">
                  <a16:creationId xmlns:a16="http://schemas.microsoft.com/office/drawing/2014/main" id="{7D42F48C-A947-3643-5CF1-4116551171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4" y="3615"/>
              <a:ext cx="0" cy="18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4" name="Line 490">
              <a:extLst>
                <a:ext uri="{FF2B5EF4-FFF2-40B4-BE49-F238E27FC236}">
                  <a16:creationId xmlns:a16="http://schemas.microsoft.com/office/drawing/2014/main" id="{622C53D8-40CB-FDF5-F4EA-E73B32DD22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5" name="Line 491">
              <a:extLst>
                <a:ext uri="{FF2B5EF4-FFF2-40B4-BE49-F238E27FC236}">
                  <a16:creationId xmlns:a16="http://schemas.microsoft.com/office/drawing/2014/main" id="{CB398D1B-D23A-7A44-E036-EBD6C6D765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4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6" name="Line 492">
              <a:extLst>
                <a:ext uri="{FF2B5EF4-FFF2-40B4-BE49-F238E27FC236}">
                  <a16:creationId xmlns:a16="http://schemas.microsoft.com/office/drawing/2014/main" id="{E2B2DB51-BFD1-26E8-BD14-1FBD41DA847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7" name="Line 493">
              <a:extLst>
                <a:ext uri="{FF2B5EF4-FFF2-40B4-BE49-F238E27FC236}">
                  <a16:creationId xmlns:a16="http://schemas.microsoft.com/office/drawing/2014/main" id="{FC1ED6CB-6E5D-FAFD-6F3D-F5911D63BFC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8" name="Line 494">
              <a:extLst>
                <a:ext uri="{FF2B5EF4-FFF2-40B4-BE49-F238E27FC236}">
                  <a16:creationId xmlns:a16="http://schemas.microsoft.com/office/drawing/2014/main" id="{926354B0-910D-C283-DB44-6861F85F46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9" name="Line 495">
              <a:extLst>
                <a:ext uri="{FF2B5EF4-FFF2-40B4-BE49-F238E27FC236}">
                  <a16:creationId xmlns:a16="http://schemas.microsoft.com/office/drawing/2014/main" id="{3C8D1801-7B26-0A0A-C01A-6810092D37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8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0" name="Line 496">
              <a:extLst>
                <a:ext uri="{FF2B5EF4-FFF2-40B4-BE49-F238E27FC236}">
                  <a16:creationId xmlns:a16="http://schemas.microsoft.com/office/drawing/2014/main" id="{B40F21AD-5A4C-BC57-4362-649A65DE872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1" name="Line 497">
              <a:extLst>
                <a:ext uri="{FF2B5EF4-FFF2-40B4-BE49-F238E27FC236}">
                  <a16:creationId xmlns:a16="http://schemas.microsoft.com/office/drawing/2014/main" id="{C7D6E405-0BBA-E13D-D37B-3835136250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3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2" name="Line 498">
              <a:extLst>
                <a:ext uri="{FF2B5EF4-FFF2-40B4-BE49-F238E27FC236}">
                  <a16:creationId xmlns:a16="http://schemas.microsoft.com/office/drawing/2014/main" id="{3EA1032F-764C-3A6E-98ED-B6E5F9C5E60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8" y="2996"/>
              <a:ext cx="0" cy="80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3" name="Line 499">
              <a:extLst>
                <a:ext uri="{FF2B5EF4-FFF2-40B4-BE49-F238E27FC236}">
                  <a16:creationId xmlns:a16="http://schemas.microsoft.com/office/drawing/2014/main" id="{CD3E603E-0D34-B3F7-359A-BFAA040B266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3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4" name="Line 500">
              <a:extLst>
                <a:ext uri="{FF2B5EF4-FFF2-40B4-BE49-F238E27FC236}">
                  <a16:creationId xmlns:a16="http://schemas.microsoft.com/office/drawing/2014/main" id="{99DD6EDE-17C2-7EFB-F6D1-F7CFAC8DF35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8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5" name="Line 501">
              <a:extLst>
                <a:ext uri="{FF2B5EF4-FFF2-40B4-BE49-F238E27FC236}">
                  <a16:creationId xmlns:a16="http://schemas.microsoft.com/office/drawing/2014/main" id="{4779E69F-2FA4-CC76-F716-69A1FBFEE2D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2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6" name="Line 502">
              <a:extLst>
                <a:ext uri="{FF2B5EF4-FFF2-40B4-BE49-F238E27FC236}">
                  <a16:creationId xmlns:a16="http://schemas.microsoft.com/office/drawing/2014/main" id="{7B9358BD-731F-A135-B15B-0851E1F9CA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3" y="3575"/>
              <a:ext cx="0" cy="22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7" name="Line 503">
              <a:extLst>
                <a:ext uri="{FF2B5EF4-FFF2-40B4-BE49-F238E27FC236}">
                  <a16:creationId xmlns:a16="http://schemas.microsoft.com/office/drawing/2014/main" id="{CA610870-A87D-FA3F-7DDA-E01339F6C4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8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8" name="Line 504">
              <a:extLst>
                <a:ext uri="{FF2B5EF4-FFF2-40B4-BE49-F238E27FC236}">
                  <a16:creationId xmlns:a16="http://schemas.microsoft.com/office/drawing/2014/main" id="{D7D286FA-A459-D1C5-8E6D-52F2F56988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4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9" name="Line 505">
              <a:extLst>
                <a:ext uri="{FF2B5EF4-FFF2-40B4-BE49-F238E27FC236}">
                  <a16:creationId xmlns:a16="http://schemas.microsoft.com/office/drawing/2014/main" id="{B50DC771-5BAA-D7EA-D0E2-72AB220BEC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58" y="3759"/>
              <a:ext cx="0" cy="4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0" name="Line 506">
              <a:extLst>
                <a:ext uri="{FF2B5EF4-FFF2-40B4-BE49-F238E27FC236}">
                  <a16:creationId xmlns:a16="http://schemas.microsoft.com/office/drawing/2014/main" id="{C8C51C87-EAD3-CBFE-2780-F5B5BEF781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3" y="3491"/>
              <a:ext cx="0" cy="31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1" name="Line 507">
              <a:extLst>
                <a:ext uri="{FF2B5EF4-FFF2-40B4-BE49-F238E27FC236}">
                  <a16:creationId xmlns:a16="http://schemas.microsoft.com/office/drawing/2014/main" id="{C7440D30-6C3B-B79D-1DBA-2D1DEB1E3B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8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2" name="Line 508">
              <a:extLst>
                <a:ext uri="{FF2B5EF4-FFF2-40B4-BE49-F238E27FC236}">
                  <a16:creationId xmlns:a16="http://schemas.microsoft.com/office/drawing/2014/main" id="{B37AA1AE-B588-CC4A-DE77-5EAC8F4F1AA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3" name="Line 509">
              <a:extLst>
                <a:ext uri="{FF2B5EF4-FFF2-40B4-BE49-F238E27FC236}">
                  <a16:creationId xmlns:a16="http://schemas.microsoft.com/office/drawing/2014/main" id="{EBFFFD78-C434-0689-B9D1-CA0D9DFBF05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8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4" name="Line 510">
              <a:extLst>
                <a:ext uri="{FF2B5EF4-FFF2-40B4-BE49-F238E27FC236}">
                  <a16:creationId xmlns:a16="http://schemas.microsoft.com/office/drawing/2014/main" id="{5BB6C7A1-C10D-2CD8-3ACF-A8B9303129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5" name="Line 511">
              <a:extLst>
                <a:ext uri="{FF2B5EF4-FFF2-40B4-BE49-F238E27FC236}">
                  <a16:creationId xmlns:a16="http://schemas.microsoft.com/office/drawing/2014/main" id="{FA742C74-FAF0-5FA0-D35E-D0F9906F7DF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6" name="Line 512">
              <a:extLst>
                <a:ext uri="{FF2B5EF4-FFF2-40B4-BE49-F238E27FC236}">
                  <a16:creationId xmlns:a16="http://schemas.microsoft.com/office/drawing/2014/main" id="{C3AB44D2-904A-D52C-EABC-CE17C05B47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2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7" name="Line 513">
              <a:extLst>
                <a:ext uri="{FF2B5EF4-FFF2-40B4-BE49-F238E27FC236}">
                  <a16:creationId xmlns:a16="http://schemas.microsoft.com/office/drawing/2014/main" id="{FA08AF5B-2D5D-3C63-8C41-9D1262518B5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8" name="Line 514">
              <a:extLst>
                <a:ext uri="{FF2B5EF4-FFF2-40B4-BE49-F238E27FC236}">
                  <a16:creationId xmlns:a16="http://schemas.microsoft.com/office/drawing/2014/main" id="{21AEA665-A78E-6EE2-3981-8FFA8DE400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07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9" name="Line 515">
              <a:extLst>
                <a:ext uri="{FF2B5EF4-FFF2-40B4-BE49-F238E27FC236}">
                  <a16:creationId xmlns:a16="http://schemas.microsoft.com/office/drawing/2014/main" id="{7CC903C1-947E-FF60-A985-AFD58D1CA65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17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0" name="Line 516">
              <a:extLst>
                <a:ext uri="{FF2B5EF4-FFF2-40B4-BE49-F238E27FC236}">
                  <a16:creationId xmlns:a16="http://schemas.microsoft.com/office/drawing/2014/main" id="{65279DDE-F1A5-067B-E734-EE9CABBA4E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22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1" name="Line 517">
              <a:extLst>
                <a:ext uri="{FF2B5EF4-FFF2-40B4-BE49-F238E27FC236}">
                  <a16:creationId xmlns:a16="http://schemas.microsoft.com/office/drawing/2014/main" id="{3CFFE46D-BD36-20E4-4C26-453010C8B2F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2" name="Line 518">
              <a:extLst>
                <a:ext uri="{FF2B5EF4-FFF2-40B4-BE49-F238E27FC236}">
                  <a16:creationId xmlns:a16="http://schemas.microsoft.com/office/drawing/2014/main" id="{99DB85D5-759C-2B92-0D75-CB5CDE7518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7" y="3397"/>
              <a:ext cx="0" cy="40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3" name="Line 519">
              <a:extLst>
                <a:ext uri="{FF2B5EF4-FFF2-40B4-BE49-F238E27FC236}">
                  <a16:creationId xmlns:a16="http://schemas.microsoft.com/office/drawing/2014/main" id="{EA85238C-7C60-ABEF-41BF-25D9CD37B1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2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4" name="Line 520">
              <a:extLst>
                <a:ext uri="{FF2B5EF4-FFF2-40B4-BE49-F238E27FC236}">
                  <a16:creationId xmlns:a16="http://schemas.microsoft.com/office/drawing/2014/main" id="{FD06B4D7-2881-157F-F829-3A94D25773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5" name="Line 521">
              <a:extLst>
                <a:ext uri="{FF2B5EF4-FFF2-40B4-BE49-F238E27FC236}">
                  <a16:creationId xmlns:a16="http://schemas.microsoft.com/office/drawing/2014/main" id="{D5D78F9B-6840-4965-39B9-F1F08AFEDD2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2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6" name="Line 522">
              <a:extLst>
                <a:ext uri="{FF2B5EF4-FFF2-40B4-BE49-F238E27FC236}">
                  <a16:creationId xmlns:a16="http://schemas.microsoft.com/office/drawing/2014/main" id="{94E20A46-6A35-E910-7B00-6EC8742D6F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7" name="Line 523">
              <a:extLst>
                <a:ext uri="{FF2B5EF4-FFF2-40B4-BE49-F238E27FC236}">
                  <a16:creationId xmlns:a16="http://schemas.microsoft.com/office/drawing/2014/main" id="{285B930A-2132-BC26-7A19-61BF9E39250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7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8" name="Line 524">
              <a:extLst>
                <a:ext uri="{FF2B5EF4-FFF2-40B4-BE49-F238E27FC236}">
                  <a16:creationId xmlns:a16="http://schemas.microsoft.com/office/drawing/2014/main" id="{769EC646-0FF3-2A37-74AC-218C78854FA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9" name="Line 525">
              <a:extLst>
                <a:ext uri="{FF2B5EF4-FFF2-40B4-BE49-F238E27FC236}">
                  <a16:creationId xmlns:a16="http://schemas.microsoft.com/office/drawing/2014/main" id="{4B9C2E77-FCD4-69FC-5E23-73ADB8F83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6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0" name="Line 526">
              <a:extLst>
                <a:ext uri="{FF2B5EF4-FFF2-40B4-BE49-F238E27FC236}">
                  <a16:creationId xmlns:a16="http://schemas.microsoft.com/office/drawing/2014/main" id="{0EC8FEA1-BCA4-85E4-1EEE-887CD93206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1" name="Line 527">
              <a:extLst>
                <a:ext uri="{FF2B5EF4-FFF2-40B4-BE49-F238E27FC236}">
                  <a16:creationId xmlns:a16="http://schemas.microsoft.com/office/drawing/2014/main" id="{B3DBF39B-6D2C-F349-F04A-6327CFCBFD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6" y="3343"/>
              <a:ext cx="0" cy="46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2" name="Line 528">
              <a:extLst>
                <a:ext uri="{FF2B5EF4-FFF2-40B4-BE49-F238E27FC236}">
                  <a16:creationId xmlns:a16="http://schemas.microsoft.com/office/drawing/2014/main" id="{5C1C479B-7101-E5BE-C521-26A446BF9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1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3" name="Line 529">
              <a:extLst>
                <a:ext uri="{FF2B5EF4-FFF2-40B4-BE49-F238E27FC236}">
                  <a16:creationId xmlns:a16="http://schemas.microsoft.com/office/drawing/2014/main" id="{FE608444-D083-EE78-E612-05D5975F435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6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4" name="Line 530">
              <a:extLst>
                <a:ext uri="{FF2B5EF4-FFF2-40B4-BE49-F238E27FC236}">
                  <a16:creationId xmlns:a16="http://schemas.microsoft.com/office/drawing/2014/main" id="{2B948453-A517-DA1D-1D0D-2D671647F5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1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5" name="Line 531">
              <a:extLst>
                <a:ext uri="{FF2B5EF4-FFF2-40B4-BE49-F238E27FC236}">
                  <a16:creationId xmlns:a16="http://schemas.microsoft.com/office/drawing/2014/main" id="{B01F8805-39CB-FF6F-07CC-346BFCC2B2F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21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6" name="Line 532">
              <a:extLst>
                <a:ext uri="{FF2B5EF4-FFF2-40B4-BE49-F238E27FC236}">
                  <a16:creationId xmlns:a16="http://schemas.microsoft.com/office/drawing/2014/main" id="{45A62921-2D14-0FA3-685F-CFA75A1C7F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1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7" name="Line 533">
              <a:extLst>
                <a:ext uri="{FF2B5EF4-FFF2-40B4-BE49-F238E27FC236}">
                  <a16:creationId xmlns:a16="http://schemas.microsoft.com/office/drawing/2014/main" id="{BF80D992-7751-B881-3A7B-8A031CCCB1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8" name="Line 534">
              <a:extLst>
                <a:ext uri="{FF2B5EF4-FFF2-40B4-BE49-F238E27FC236}">
                  <a16:creationId xmlns:a16="http://schemas.microsoft.com/office/drawing/2014/main" id="{50A6E5C8-FC6A-EF7F-D76B-80D8A5FD6C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9" name="Line 535">
              <a:extLst>
                <a:ext uri="{FF2B5EF4-FFF2-40B4-BE49-F238E27FC236}">
                  <a16:creationId xmlns:a16="http://schemas.microsoft.com/office/drawing/2014/main" id="{D962AB88-EEF0-0EFA-C9E9-4C53C61D437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0" name="Line 536">
              <a:extLst>
                <a:ext uri="{FF2B5EF4-FFF2-40B4-BE49-F238E27FC236}">
                  <a16:creationId xmlns:a16="http://schemas.microsoft.com/office/drawing/2014/main" id="{3F96EE1D-0B38-1D3A-39B0-C23F5C494D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1" y="3422"/>
              <a:ext cx="0" cy="381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1" name="Line 537">
              <a:extLst>
                <a:ext uri="{FF2B5EF4-FFF2-40B4-BE49-F238E27FC236}">
                  <a16:creationId xmlns:a16="http://schemas.microsoft.com/office/drawing/2014/main" id="{DE5A871F-64B2-D2A6-9D44-8B68A994CC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6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2" name="Line 538">
              <a:extLst>
                <a:ext uri="{FF2B5EF4-FFF2-40B4-BE49-F238E27FC236}">
                  <a16:creationId xmlns:a16="http://schemas.microsoft.com/office/drawing/2014/main" id="{7CDF38FD-10E2-FE41-3907-086A5E7BE0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6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3" name="Line 539">
              <a:extLst>
                <a:ext uri="{FF2B5EF4-FFF2-40B4-BE49-F238E27FC236}">
                  <a16:creationId xmlns:a16="http://schemas.microsoft.com/office/drawing/2014/main" id="{7CE15E5E-72FE-649A-6795-2C8F44F180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7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4" name="Line 540">
              <a:extLst>
                <a:ext uri="{FF2B5EF4-FFF2-40B4-BE49-F238E27FC236}">
                  <a16:creationId xmlns:a16="http://schemas.microsoft.com/office/drawing/2014/main" id="{77886266-580F-5EC0-70BF-45A4CE5C88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5" name="Line 541">
              <a:extLst>
                <a:ext uri="{FF2B5EF4-FFF2-40B4-BE49-F238E27FC236}">
                  <a16:creationId xmlns:a16="http://schemas.microsoft.com/office/drawing/2014/main" id="{C357C117-FC4A-0667-7EBA-45F4731C32F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95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6" name="Line 542">
              <a:extLst>
                <a:ext uri="{FF2B5EF4-FFF2-40B4-BE49-F238E27FC236}">
                  <a16:creationId xmlns:a16="http://schemas.microsoft.com/office/drawing/2014/main" id="{8C778BFA-3CA4-637B-79A8-01AA00D0C7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7" name="Line 543">
              <a:extLst>
                <a:ext uri="{FF2B5EF4-FFF2-40B4-BE49-F238E27FC236}">
                  <a16:creationId xmlns:a16="http://schemas.microsoft.com/office/drawing/2014/main" id="{E7AC2B91-5F1C-F9E3-D9D0-E7F48678CBD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8" name="Line 544">
              <a:extLst>
                <a:ext uri="{FF2B5EF4-FFF2-40B4-BE49-F238E27FC236}">
                  <a16:creationId xmlns:a16="http://schemas.microsoft.com/office/drawing/2014/main" id="{B05D7E31-2EB6-373C-FE64-DAD23917F3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0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9" name="Line 545">
              <a:extLst>
                <a:ext uri="{FF2B5EF4-FFF2-40B4-BE49-F238E27FC236}">
                  <a16:creationId xmlns:a16="http://schemas.microsoft.com/office/drawing/2014/main" id="{E4200EE6-F3C9-D69E-F525-F1D9F704AD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5" y="2694"/>
              <a:ext cx="0" cy="1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0" name="Line 546">
              <a:extLst>
                <a:ext uri="{FF2B5EF4-FFF2-40B4-BE49-F238E27FC236}">
                  <a16:creationId xmlns:a16="http://schemas.microsoft.com/office/drawing/2014/main" id="{195BE773-B8A8-1777-1E1B-A45F23380F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3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1" name="Line 547">
              <a:extLst>
                <a:ext uri="{FF2B5EF4-FFF2-40B4-BE49-F238E27FC236}">
                  <a16:creationId xmlns:a16="http://schemas.microsoft.com/office/drawing/2014/main" id="{8B3135BA-B46A-9FEF-2824-D8C3028B6C5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4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2" name="Line 548">
              <a:extLst>
                <a:ext uri="{FF2B5EF4-FFF2-40B4-BE49-F238E27FC236}">
                  <a16:creationId xmlns:a16="http://schemas.microsoft.com/office/drawing/2014/main" id="{3FA8C04C-174E-AC5A-89DF-6C24FE0F193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55" y="3556"/>
              <a:ext cx="0" cy="24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3" name="Line 549">
              <a:extLst>
                <a:ext uri="{FF2B5EF4-FFF2-40B4-BE49-F238E27FC236}">
                  <a16:creationId xmlns:a16="http://schemas.microsoft.com/office/drawing/2014/main" id="{A75E8965-D1E1-FA67-F815-4D098FB7E5B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0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4" name="Line 550">
              <a:extLst>
                <a:ext uri="{FF2B5EF4-FFF2-40B4-BE49-F238E27FC236}">
                  <a16:creationId xmlns:a16="http://schemas.microsoft.com/office/drawing/2014/main" id="{AB8F2CB7-29FE-82D3-FBF4-7C25474A8E5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5" name="Line 551">
              <a:extLst>
                <a:ext uri="{FF2B5EF4-FFF2-40B4-BE49-F238E27FC236}">
                  <a16:creationId xmlns:a16="http://schemas.microsoft.com/office/drawing/2014/main" id="{DBB3A720-A530-C687-77D0-91AFBB3CEB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0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6" name="Line 552">
              <a:extLst>
                <a:ext uri="{FF2B5EF4-FFF2-40B4-BE49-F238E27FC236}">
                  <a16:creationId xmlns:a16="http://schemas.microsoft.com/office/drawing/2014/main" id="{2D7FA73D-6901-E9C2-2EA0-A2C2473B7E7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5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7" name="Line 553">
              <a:extLst>
                <a:ext uri="{FF2B5EF4-FFF2-40B4-BE49-F238E27FC236}">
                  <a16:creationId xmlns:a16="http://schemas.microsoft.com/office/drawing/2014/main" id="{8FC10CFD-B131-EE73-1362-FED43F66023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8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8" name="Line 554">
              <a:extLst>
                <a:ext uri="{FF2B5EF4-FFF2-40B4-BE49-F238E27FC236}">
                  <a16:creationId xmlns:a16="http://schemas.microsoft.com/office/drawing/2014/main" id="{BDF6F436-5057-C071-C351-AC3F7D32BA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0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9" name="Line 555">
              <a:extLst>
                <a:ext uri="{FF2B5EF4-FFF2-40B4-BE49-F238E27FC236}">
                  <a16:creationId xmlns:a16="http://schemas.microsoft.com/office/drawing/2014/main" id="{2366D4C1-DC39-CA0E-4E8D-CF92AB3BBB0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4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0" name="Line 556">
              <a:extLst>
                <a:ext uri="{FF2B5EF4-FFF2-40B4-BE49-F238E27FC236}">
                  <a16:creationId xmlns:a16="http://schemas.microsoft.com/office/drawing/2014/main" id="{47924D8D-AECA-E31B-1CE2-A33B60F248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9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1" name="Line 557">
              <a:extLst>
                <a:ext uri="{FF2B5EF4-FFF2-40B4-BE49-F238E27FC236}">
                  <a16:creationId xmlns:a16="http://schemas.microsoft.com/office/drawing/2014/main" id="{91223B02-D78F-CF86-D6ED-5606ABCDFB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4" y="3531"/>
              <a:ext cx="0" cy="27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2" name="Line 558">
              <a:extLst>
                <a:ext uri="{FF2B5EF4-FFF2-40B4-BE49-F238E27FC236}">
                  <a16:creationId xmlns:a16="http://schemas.microsoft.com/office/drawing/2014/main" id="{351DB291-2687-485D-5417-6C7FA605222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9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3" name="Line 559">
              <a:extLst>
                <a:ext uri="{FF2B5EF4-FFF2-40B4-BE49-F238E27FC236}">
                  <a16:creationId xmlns:a16="http://schemas.microsoft.com/office/drawing/2014/main" id="{8740CDFF-7A06-B4DA-7738-3B2E787CA0F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3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4" name="Line 560">
              <a:extLst>
                <a:ext uri="{FF2B5EF4-FFF2-40B4-BE49-F238E27FC236}">
                  <a16:creationId xmlns:a16="http://schemas.microsoft.com/office/drawing/2014/main" id="{D942C7B7-2984-445D-5F91-2F8CA091D8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4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5" name="Line 561">
              <a:extLst>
                <a:ext uri="{FF2B5EF4-FFF2-40B4-BE49-F238E27FC236}">
                  <a16:creationId xmlns:a16="http://schemas.microsoft.com/office/drawing/2014/main" id="{68C95CF0-B897-96E4-D304-33F236E1F3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5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6" name="Line 562">
              <a:extLst>
                <a:ext uri="{FF2B5EF4-FFF2-40B4-BE49-F238E27FC236}">
                  <a16:creationId xmlns:a16="http://schemas.microsoft.com/office/drawing/2014/main" id="{C4874114-18D6-495B-FBE7-0380748001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69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7" name="Line 563">
              <a:extLst>
                <a:ext uri="{FF2B5EF4-FFF2-40B4-BE49-F238E27FC236}">
                  <a16:creationId xmlns:a16="http://schemas.microsoft.com/office/drawing/2014/main" id="{D4C8500B-8817-3744-C6B0-60003BB0B81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7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8" name="Line 564">
              <a:extLst>
                <a:ext uri="{FF2B5EF4-FFF2-40B4-BE49-F238E27FC236}">
                  <a16:creationId xmlns:a16="http://schemas.microsoft.com/office/drawing/2014/main" id="{643E40C9-40C5-2045-DE92-86553DC1D38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3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9" name="Line 565">
              <a:extLst>
                <a:ext uri="{FF2B5EF4-FFF2-40B4-BE49-F238E27FC236}">
                  <a16:creationId xmlns:a16="http://schemas.microsoft.com/office/drawing/2014/main" id="{BB3D0CE8-9AF8-2B81-5EA5-DE614CA11CC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0" name="Line 566">
              <a:extLst>
                <a:ext uri="{FF2B5EF4-FFF2-40B4-BE49-F238E27FC236}">
                  <a16:creationId xmlns:a16="http://schemas.microsoft.com/office/drawing/2014/main" id="{7319E426-313B-D8AF-2E1B-3779343E84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1" name="Line 567">
              <a:extLst>
                <a:ext uri="{FF2B5EF4-FFF2-40B4-BE49-F238E27FC236}">
                  <a16:creationId xmlns:a16="http://schemas.microsoft.com/office/drawing/2014/main" id="{1EE8BB6B-B483-008A-90F2-7EFC5397C4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2" name="Line 568">
              <a:extLst>
                <a:ext uri="{FF2B5EF4-FFF2-40B4-BE49-F238E27FC236}">
                  <a16:creationId xmlns:a16="http://schemas.microsoft.com/office/drawing/2014/main" id="{1348FC1C-1F2B-3CA8-14A2-304F6597EDB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8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3" name="Line 569">
              <a:extLst>
                <a:ext uri="{FF2B5EF4-FFF2-40B4-BE49-F238E27FC236}">
                  <a16:creationId xmlns:a16="http://schemas.microsoft.com/office/drawing/2014/main" id="{49DA9843-28F6-11B7-2A10-3A4301F056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13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4" name="Line 570">
              <a:extLst>
                <a:ext uri="{FF2B5EF4-FFF2-40B4-BE49-F238E27FC236}">
                  <a16:creationId xmlns:a16="http://schemas.microsoft.com/office/drawing/2014/main" id="{9E1B977F-CA07-0619-BC47-AAAC9BC35BC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28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5" name="Line 571">
              <a:extLst>
                <a:ext uri="{FF2B5EF4-FFF2-40B4-BE49-F238E27FC236}">
                  <a16:creationId xmlns:a16="http://schemas.microsoft.com/office/drawing/2014/main" id="{B569F053-D96D-0149-D588-6835E0304B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3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6" name="Line 572">
              <a:extLst>
                <a:ext uri="{FF2B5EF4-FFF2-40B4-BE49-F238E27FC236}">
                  <a16:creationId xmlns:a16="http://schemas.microsoft.com/office/drawing/2014/main" id="{E3EAE7E9-0E34-D581-7AA2-B160E3EC6E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8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7" name="Line 573">
              <a:extLst>
                <a:ext uri="{FF2B5EF4-FFF2-40B4-BE49-F238E27FC236}">
                  <a16:creationId xmlns:a16="http://schemas.microsoft.com/office/drawing/2014/main" id="{6C0AC6EB-0C20-996D-0373-7254862BA39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4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8" name="Line 574">
              <a:extLst>
                <a:ext uri="{FF2B5EF4-FFF2-40B4-BE49-F238E27FC236}">
                  <a16:creationId xmlns:a16="http://schemas.microsoft.com/office/drawing/2014/main" id="{E71B8940-A729-76B6-4BCE-71446CAA37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9" name="Line 575">
              <a:extLst>
                <a:ext uri="{FF2B5EF4-FFF2-40B4-BE49-F238E27FC236}">
                  <a16:creationId xmlns:a16="http://schemas.microsoft.com/office/drawing/2014/main" id="{1DCA18BD-6154-A332-0AAE-E2F61E2C38B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8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0" name="Line 576">
              <a:extLst>
                <a:ext uri="{FF2B5EF4-FFF2-40B4-BE49-F238E27FC236}">
                  <a16:creationId xmlns:a16="http://schemas.microsoft.com/office/drawing/2014/main" id="{755BBF18-CF11-5F3F-C938-95DA0B05E06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1" name="Line 577">
              <a:extLst>
                <a:ext uri="{FF2B5EF4-FFF2-40B4-BE49-F238E27FC236}">
                  <a16:creationId xmlns:a16="http://schemas.microsoft.com/office/drawing/2014/main" id="{CE756399-E38F-B757-DA8E-390F9E69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7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2" name="Line 578">
              <a:extLst>
                <a:ext uri="{FF2B5EF4-FFF2-40B4-BE49-F238E27FC236}">
                  <a16:creationId xmlns:a16="http://schemas.microsoft.com/office/drawing/2014/main" id="{270439A5-D7E3-E1E1-3DDE-214546E99F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2" y="3580"/>
              <a:ext cx="0" cy="22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3" name="Line 579">
              <a:extLst>
                <a:ext uri="{FF2B5EF4-FFF2-40B4-BE49-F238E27FC236}">
                  <a16:creationId xmlns:a16="http://schemas.microsoft.com/office/drawing/2014/main" id="{99E04EEB-19AD-99E9-E93D-E577F845EEB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7" y="3679"/>
              <a:ext cx="0" cy="12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4" name="Line 580">
              <a:extLst>
                <a:ext uri="{FF2B5EF4-FFF2-40B4-BE49-F238E27FC236}">
                  <a16:creationId xmlns:a16="http://schemas.microsoft.com/office/drawing/2014/main" id="{025D759C-2975-EE29-7BFB-CB62868936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2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5" name="Line 581">
              <a:extLst>
                <a:ext uri="{FF2B5EF4-FFF2-40B4-BE49-F238E27FC236}">
                  <a16:creationId xmlns:a16="http://schemas.microsoft.com/office/drawing/2014/main" id="{2F5FCF28-8123-5015-EF6B-D5A5972360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7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6" name="Line 582">
              <a:extLst>
                <a:ext uri="{FF2B5EF4-FFF2-40B4-BE49-F238E27FC236}">
                  <a16:creationId xmlns:a16="http://schemas.microsoft.com/office/drawing/2014/main" id="{BDF6805D-3CF0-71AD-E9B5-961B8CC5D9B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2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7" name="Line 583">
              <a:extLst>
                <a:ext uri="{FF2B5EF4-FFF2-40B4-BE49-F238E27FC236}">
                  <a16:creationId xmlns:a16="http://schemas.microsoft.com/office/drawing/2014/main" id="{0831E7B5-94DF-C762-8D16-DE8DB7E1CB7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8" name="Line 584">
              <a:extLst>
                <a:ext uri="{FF2B5EF4-FFF2-40B4-BE49-F238E27FC236}">
                  <a16:creationId xmlns:a16="http://schemas.microsoft.com/office/drawing/2014/main" id="{8098D676-14B6-24EE-B8F4-4F63EC210D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52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9" name="Line 585">
              <a:extLst>
                <a:ext uri="{FF2B5EF4-FFF2-40B4-BE49-F238E27FC236}">
                  <a16:creationId xmlns:a16="http://schemas.microsoft.com/office/drawing/2014/main" id="{30D8BC87-BF9F-80A6-03F9-FA32FD69A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62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0" name="Line 586">
              <a:extLst>
                <a:ext uri="{FF2B5EF4-FFF2-40B4-BE49-F238E27FC236}">
                  <a16:creationId xmlns:a16="http://schemas.microsoft.com/office/drawing/2014/main" id="{B20C3641-18E2-56E1-4CA2-6F1C159C586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1" name="Line 587">
              <a:extLst>
                <a:ext uri="{FF2B5EF4-FFF2-40B4-BE49-F238E27FC236}">
                  <a16:creationId xmlns:a16="http://schemas.microsoft.com/office/drawing/2014/main" id="{25B3243E-0B87-7011-DCB9-F0BFD65CE98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7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2" name="Line 588">
              <a:extLst>
                <a:ext uri="{FF2B5EF4-FFF2-40B4-BE49-F238E27FC236}">
                  <a16:creationId xmlns:a16="http://schemas.microsoft.com/office/drawing/2014/main" id="{C7C11C70-A550-40B5-6C5F-EA4456EB105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3" name="Line 589">
              <a:extLst>
                <a:ext uri="{FF2B5EF4-FFF2-40B4-BE49-F238E27FC236}">
                  <a16:creationId xmlns:a16="http://schemas.microsoft.com/office/drawing/2014/main" id="{7ADA36DF-D0C8-A60A-489F-A70ECEB61F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6" y="3764"/>
              <a:ext cx="0" cy="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4" name="Line 590">
              <a:extLst>
                <a:ext uri="{FF2B5EF4-FFF2-40B4-BE49-F238E27FC236}">
                  <a16:creationId xmlns:a16="http://schemas.microsoft.com/office/drawing/2014/main" id="{045CE001-0C08-00FC-0FD0-B5F455CEDCC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9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5" name="Line 591">
              <a:extLst>
                <a:ext uri="{FF2B5EF4-FFF2-40B4-BE49-F238E27FC236}">
                  <a16:creationId xmlns:a16="http://schemas.microsoft.com/office/drawing/2014/main" id="{4D50C509-3DB8-3EE4-9325-1043375970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16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6" name="Line 592">
              <a:extLst>
                <a:ext uri="{FF2B5EF4-FFF2-40B4-BE49-F238E27FC236}">
                  <a16:creationId xmlns:a16="http://schemas.microsoft.com/office/drawing/2014/main" id="{D7390C4A-0ACD-DC2D-CCD2-ED25765B77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1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7" name="Line 593">
              <a:extLst>
                <a:ext uri="{FF2B5EF4-FFF2-40B4-BE49-F238E27FC236}">
                  <a16:creationId xmlns:a16="http://schemas.microsoft.com/office/drawing/2014/main" id="{06F37AE0-F4ED-515B-18CC-17FF510E07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6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8" name="Line 594">
              <a:extLst>
                <a:ext uri="{FF2B5EF4-FFF2-40B4-BE49-F238E27FC236}">
                  <a16:creationId xmlns:a16="http://schemas.microsoft.com/office/drawing/2014/main" id="{006E364C-DB64-957E-CA0E-651665182C5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9" name="Line 595">
              <a:extLst>
                <a:ext uri="{FF2B5EF4-FFF2-40B4-BE49-F238E27FC236}">
                  <a16:creationId xmlns:a16="http://schemas.microsoft.com/office/drawing/2014/main" id="{A5451EAB-2749-FBB9-A70B-49BDD42CDF7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0" name="Line 596">
              <a:extLst>
                <a:ext uri="{FF2B5EF4-FFF2-40B4-BE49-F238E27FC236}">
                  <a16:creationId xmlns:a16="http://schemas.microsoft.com/office/drawing/2014/main" id="{4A4500FD-727E-D1A6-104C-B5D7DBD739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1" name="Line 597">
              <a:extLst>
                <a:ext uri="{FF2B5EF4-FFF2-40B4-BE49-F238E27FC236}">
                  <a16:creationId xmlns:a16="http://schemas.microsoft.com/office/drawing/2014/main" id="{8C048BCE-AA48-721E-4975-BBFB1070FA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2" name="Line 598">
              <a:extLst>
                <a:ext uri="{FF2B5EF4-FFF2-40B4-BE49-F238E27FC236}">
                  <a16:creationId xmlns:a16="http://schemas.microsoft.com/office/drawing/2014/main" id="{6441B112-2698-465E-23E1-CBB70C3F95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8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3" name="Line 599">
              <a:extLst>
                <a:ext uri="{FF2B5EF4-FFF2-40B4-BE49-F238E27FC236}">
                  <a16:creationId xmlns:a16="http://schemas.microsoft.com/office/drawing/2014/main" id="{955CB1DC-CAD5-9AFE-C349-3F5C4CF910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05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4" name="Line 600">
              <a:extLst>
                <a:ext uri="{FF2B5EF4-FFF2-40B4-BE49-F238E27FC236}">
                  <a16:creationId xmlns:a16="http://schemas.microsoft.com/office/drawing/2014/main" id="{55A0F3D2-F49F-3AD6-BE27-65CC8FA5EE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0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5" name="Line 601">
              <a:extLst>
                <a:ext uri="{FF2B5EF4-FFF2-40B4-BE49-F238E27FC236}">
                  <a16:creationId xmlns:a16="http://schemas.microsoft.com/office/drawing/2014/main" id="{0150FAC5-1D56-CFE1-F383-88FF5AE8D7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6" name="Line 602">
              <a:extLst>
                <a:ext uri="{FF2B5EF4-FFF2-40B4-BE49-F238E27FC236}">
                  <a16:creationId xmlns:a16="http://schemas.microsoft.com/office/drawing/2014/main" id="{A3192E2F-A3FD-29AC-D13C-760CD2F633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2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7" name="Line 603">
              <a:extLst>
                <a:ext uri="{FF2B5EF4-FFF2-40B4-BE49-F238E27FC236}">
                  <a16:creationId xmlns:a16="http://schemas.microsoft.com/office/drawing/2014/main" id="{52163AD6-39A7-B75B-6C94-BE2DE0A6C8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0" y="3719"/>
              <a:ext cx="0" cy="8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8" name="Line 604">
              <a:extLst>
                <a:ext uri="{FF2B5EF4-FFF2-40B4-BE49-F238E27FC236}">
                  <a16:creationId xmlns:a16="http://schemas.microsoft.com/office/drawing/2014/main" id="{D6F161ED-0FE2-225B-85FC-963918ABFBC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5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9" name="Line 605">
              <a:extLst>
                <a:ext uri="{FF2B5EF4-FFF2-40B4-BE49-F238E27FC236}">
                  <a16:creationId xmlns:a16="http://schemas.microsoft.com/office/drawing/2014/main" id="{A5836F53-6484-8481-2EBE-CCF9023765A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45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80" name="Line 606">
              <a:extLst>
                <a:ext uri="{FF2B5EF4-FFF2-40B4-BE49-F238E27FC236}">
                  <a16:creationId xmlns:a16="http://schemas.microsoft.com/office/drawing/2014/main" id="{053EAFE1-DA00-578D-20E3-697FB3DAA7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6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9885DF05-D42E-5C20-0FA1-52ACE598809E}"/>
              </a:ext>
            </a:extLst>
          </p:cNvPr>
          <p:cNvSpPr/>
          <p:nvPr/>
        </p:nvSpPr>
        <p:spPr>
          <a:xfrm>
            <a:off x="5401559" y="0"/>
            <a:ext cx="1973927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340619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50DF1C5-D9AF-F3E7-2DBD-6EACFE562D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-2002945" y="1770006"/>
            <a:ext cx="5868194" cy="2016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9FBAE51-4CAF-5BAE-BD4A-A85148310C43}"/>
              </a:ext>
            </a:extLst>
          </p:cNvPr>
          <p:cNvSpPr/>
          <p:nvPr/>
        </p:nvSpPr>
        <p:spPr>
          <a:xfrm>
            <a:off x="5401559" y="0"/>
            <a:ext cx="6790441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grpSp>
        <p:nvGrpSpPr>
          <p:cNvPr id="201" name="Group 607">
            <a:extLst>
              <a:ext uri="{FF2B5EF4-FFF2-40B4-BE49-F238E27FC236}">
                <a16:creationId xmlns:a16="http://schemas.microsoft.com/office/drawing/2014/main" id="{D5EDA25C-592B-5EAE-CCD0-D2BFD9EAF6A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676478" y="956698"/>
            <a:ext cx="6160851" cy="3600000"/>
            <a:chOff x="1079" y="768"/>
            <a:chExt cx="1381" cy="3035"/>
          </a:xfrm>
        </p:grpSpPr>
        <p:sp>
          <p:nvSpPr>
            <p:cNvPr id="202" name="Line 428">
              <a:extLst>
                <a:ext uri="{FF2B5EF4-FFF2-40B4-BE49-F238E27FC236}">
                  <a16:creationId xmlns:a16="http://schemas.microsoft.com/office/drawing/2014/main" id="{93C06D28-D400-7CD9-49F9-AD648BC297E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79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3" name="Line 429">
              <a:extLst>
                <a:ext uri="{FF2B5EF4-FFF2-40B4-BE49-F238E27FC236}">
                  <a16:creationId xmlns:a16="http://schemas.microsoft.com/office/drawing/2014/main" id="{C5EF7987-7F9B-F385-FA61-FD94090BD2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89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4" name="Line 430">
              <a:extLst>
                <a:ext uri="{FF2B5EF4-FFF2-40B4-BE49-F238E27FC236}">
                  <a16:creationId xmlns:a16="http://schemas.microsoft.com/office/drawing/2014/main" id="{493E23E2-2FE3-26BD-7D3E-151AB66FE93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13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5" name="Line 431">
              <a:extLst>
                <a:ext uri="{FF2B5EF4-FFF2-40B4-BE49-F238E27FC236}">
                  <a16:creationId xmlns:a16="http://schemas.microsoft.com/office/drawing/2014/main" id="{B4535C4C-4BA5-E89E-2A79-99C3788455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6" name="Line 432">
              <a:extLst>
                <a:ext uri="{FF2B5EF4-FFF2-40B4-BE49-F238E27FC236}">
                  <a16:creationId xmlns:a16="http://schemas.microsoft.com/office/drawing/2014/main" id="{4EF2818C-B4FC-770A-02B1-529F2BD27E7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8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7" name="Line 433">
              <a:extLst>
                <a:ext uri="{FF2B5EF4-FFF2-40B4-BE49-F238E27FC236}">
                  <a16:creationId xmlns:a16="http://schemas.microsoft.com/office/drawing/2014/main" id="{62A68861-F121-C931-FAB8-1C3660A66E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8" name="Line 434">
              <a:extLst>
                <a:ext uri="{FF2B5EF4-FFF2-40B4-BE49-F238E27FC236}">
                  <a16:creationId xmlns:a16="http://schemas.microsoft.com/office/drawing/2014/main" id="{92B730A3-5052-5097-D15A-EE1E82ED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9" name="Line 435">
              <a:extLst>
                <a:ext uri="{FF2B5EF4-FFF2-40B4-BE49-F238E27FC236}">
                  <a16:creationId xmlns:a16="http://schemas.microsoft.com/office/drawing/2014/main" id="{B79B507A-2799-99C1-1E88-A94B6CAED5C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58" y="3457"/>
              <a:ext cx="0" cy="3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0" name="Line 436">
              <a:extLst>
                <a:ext uri="{FF2B5EF4-FFF2-40B4-BE49-F238E27FC236}">
                  <a16:creationId xmlns:a16="http://schemas.microsoft.com/office/drawing/2014/main" id="{75933A08-D853-70B1-EB58-D8C12F4130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1" name="Line 437">
              <a:extLst>
                <a:ext uri="{FF2B5EF4-FFF2-40B4-BE49-F238E27FC236}">
                  <a16:creationId xmlns:a16="http://schemas.microsoft.com/office/drawing/2014/main" id="{1D314D87-4238-F72C-C1ED-0F243052937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7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2" name="Line 438">
              <a:extLst>
                <a:ext uri="{FF2B5EF4-FFF2-40B4-BE49-F238E27FC236}">
                  <a16:creationId xmlns:a16="http://schemas.microsoft.com/office/drawing/2014/main" id="{452EC728-03F1-BB25-73C1-C86170EF21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3" name="Line 439">
              <a:extLst>
                <a:ext uri="{FF2B5EF4-FFF2-40B4-BE49-F238E27FC236}">
                  <a16:creationId xmlns:a16="http://schemas.microsoft.com/office/drawing/2014/main" id="{58119279-DCA9-8AEC-FC60-BA405906896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4" name="Line 440">
              <a:extLst>
                <a:ext uri="{FF2B5EF4-FFF2-40B4-BE49-F238E27FC236}">
                  <a16:creationId xmlns:a16="http://schemas.microsoft.com/office/drawing/2014/main" id="{314C42FA-2AE6-B851-143C-9D3C9377343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3" y="3253"/>
              <a:ext cx="0" cy="55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5" name="Line 441">
              <a:extLst>
                <a:ext uri="{FF2B5EF4-FFF2-40B4-BE49-F238E27FC236}">
                  <a16:creationId xmlns:a16="http://schemas.microsoft.com/office/drawing/2014/main" id="{DE7B3575-F59C-70E9-46FC-A5388331975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7" y="3590"/>
              <a:ext cx="0" cy="21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6" name="Line 442">
              <a:extLst>
                <a:ext uri="{FF2B5EF4-FFF2-40B4-BE49-F238E27FC236}">
                  <a16:creationId xmlns:a16="http://schemas.microsoft.com/office/drawing/2014/main" id="{9B810B70-1837-5C33-A565-0734B2FEDB2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7" name="Line 443">
              <a:extLst>
                <a:ext uri="{FF2B5EF4-FFF2-40B4-BE49-F238E27FC236}">
                  <a16:creationId xmlns:a16="http://schemas.microsoft.com/office/drawing/2014/main" id="{E03B979D-6903-8650-D33A-38A418C1581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7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8" name="Line 444">
              <a:extLst>
                <a:ext uri="{FF2B5EF4-FFF2-40B4-BE49-F238E27FC236}">
                  <a16:creationId xmlns:a16="http://schemas.microsoft.com/office/drawing/2014/main" id="{531447B4-52A9-35EC-2750-7CE833D5A90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1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9" name="Line 445">
              <a:extLst>
                <a:ext uri="{FF2B5EF4-FFF2-40B4-BE49-F238E27FC236}">
                  <a16:creationId xmlns:a16="http://schemas.microsoft.com/office/drawing/2014/main" id="{D7037084-500F-A277-9A63-DB61F07B4FA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2" y="3461"/>
              <a:ext cx="0" cy="34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0" name="Line 446">
              <a:extLst>
                <a:ext uri="{FF2B5EF4-FFF2-40B4-BE49-F238E27FC236}">
                  <a16:creationId xmlns:a16="http://schemas.microsoft.com/office/drawing/2014/main" id="{FEF9AC23-6F55-4DC3-4544-6CBD6797E44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1" name="Line 447">
              <a:extLst>
                <a:ext uri="{FF2B5EF4-FFF2-40B4-BE49-F238E27FC236}">
                  <a16:creationId xmlns:a16="http://schemas.microsoft.com/office/drawing/2014/main" id="{DEBDB851-9A7B-2613-341D-72BCB71149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2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2" name="Line 448">
              <a:extLst>
                <a:ext uri="{FF2B5EF4-FFF2-40B4-BE49-F238E27FC236}">
                  <a16:creationId xmlns:a16="http://schemas.microsoft.com/office/drawing/2014/main" id="{8AC04AED-5C97-C164-FBE6-0660C51F02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7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3" name="Line 449">
              <a:extLst>
                <a:ext uri="{FF2B5EF4-FFF2-40B4-BE49-F238E27FC236}">
                  <a16:creationId xmlns:a16="http://schemas.microsoft.com/office/drawing/2014/main" id="{40AC9C6C-E8E1-82F7-FB49-6FD9A66927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2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4" name="Line 450">
              <a:extLst>
                <a:ext uri="{FF2B5EF4-FFF2-40B4-BE49-F238E27FC236}">
                  <a16:creationId xmlns:a16="http://schemas.microsoft.com/office/drawing/2014/main" id="{425A1375-BB85-811D-6D13-001AA22B19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7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5" name="Line 451">
              <a:extLst>
                <a:ext uri="{FF2B5EF4-FFF2-40B4-BE49-F238E27FC236}">
                  <a16:creationId xmlns:a16="http://schemas.microsoft.com/office/drawing/2014/main" id="{D21ED248-AFF0-E070-7A69-E604DF32B8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62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6" name="Line 452">
              <a:extLst>
                <a:ext uri="{FF2B5EF4-FFF2-40B4-BE49-F238E27FC236}">
                  <a16:creationId xmlns:a16="http://schemas.microsoft.com/office/drawing/2014/main" id="{BC6D60D0-C74B-E430-F0F0-BCDC225F1FD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2" y="3357"/>
              <a:ext cx="0" cy="4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7" name="Line 453">
              <a:extLst>
                <a:ext uri="{FF2B5EF4-FFF2-40B4-BE49-F238E27FC236}">
                  <a16:creationId xmlns:a16="http://schemas.microsoft.com/office/drawing/2014/main" id="{24708395-5B8C-76F7-4C08-BEB1F2D329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8" name="Line 454">
              <a:extLst>
                <a:ext uri="{FF2B5EF4-FFF2-40B4-BE49-F238E27FC236}">
                  <a16:creationId xmlns:a16="http://schemas.microsoft.com/office/drawing/2014/main" id="{31359C8C-CE01-66C9-A8DA-B49EBF65EE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01" y="3768"/>
              <a:ext cx="0" cy="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9" name="Line 455">
              <a:extLst>
                <a:ext uri="{FF2B5EF4-FFF2-40B4-BE49-F238E27FC236}">
                  <a16:creationId xmlns:a16="http://schemas.microsoft.com/office/drawing/2014/main" id="{B32A52F1-F885-9250-B621-5F28F5A0A5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1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0" name="Line 456">
              <a:extLst>
                <a:ext uri="{FF2B5EF4-FFF2-40B4-BE49-F238E27FC236}">
                  <a16:creationId xmlns:a16="http://schemas.microsoft.com/office/drawing/2014/main" id="{313C6A48-CDB1-7C6D-D765-04A9E088D82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6" y="3640"/>
              <a:ext cx="0" cy="16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1" name="Line 457">
              <a:extLst>
                <a:ext uri="{FF2B5EF4-FFF2-40B4-BE49-F238E27FC236}">
                  <a16:creationId xmlns:a16="http://schemas.microsoft.com/office/drawing/2014/main" id="{4B700C50-039B-3722-7BC8-3C2C9E8DC9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21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2" name="Line 458">
              <a:extLst>
                <a:ext uri="{FF2B5EF4-FFF2-40B4-BE49-F238E27FC236}">
                  <a16:creationId xmlns:a16="http://schemas.microsoft.com/office/drawing/2014/main" id="{5A21B8E1-9946-AEAE-C5CE-B8A93175CE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46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3" name="Line 459">
              <a:extLst>
                <a:ext uri="{FF2B5EF4-FFF2-40B4-BE49-F238E27FC236}">
                  <a16:creationId xmlns:a16="http://schemas.microsoft.com/office/drawing/2014/main" id="{1B8B5FCE-2D6F-E516-D2BF-2EED74A2FE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4" name="Line 460">
              <a:extLst>
                <a:ext uri="{FF2B5EF4-FFF2-40B4-BE49-F238E27FC236}">
                  <a16:creationId xmlns:a16="http://schemas.microsoft.com/office/drawing/2014/main" id="{0F1AFA95-C3F9-6C69-C787-66F897ABE37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6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5" name="Line 461">
              <a:extLst>
                <a:ext uri="{FF2B5EF4-FFF2-40B4-BE49-F238E27FC236}">
                  <a16:creationId xmlns:a16="http://schemas.microsoft.com/office/drawing/2014/main" id="{51CEE895-C304-2555-8925-A7143D261C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1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6" name="Line 462">
              <a:extLst>
                <a:ext uri="{FF2B5EF4-FFF2-40B4-BE49-F238E27FC236}">
                  <a16:creationId xmlns:a16="http://schemas.microsoft.com/office/drawing/2014/main" id="{76D7DC90-D143-0FF3-BB7D-71E81515FC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7" name="Line 463">
              <a:extLst>
                <a:ext uri="{FF2B5EF4-FFF2-40B4-BE49-F238E27FC236}">
                  <a16:creationId xmlns:a16="http://schemas.microsoft.com/office/drawing/2014/main" id="{3005F0B2-A3EB-6DF8-A905-1648CCC32C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1" y="3303"/>
              <a:ext cx="0" cy="50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8" name="Line 464">
              <a:extLst>
                <a:ext uri="{FF2B5EF4-FFF2-40B4-BE49-F238E27FC236}">
                  <a16:creationId xmlns:a16="http://schemas.microsoft.com/office/drawing/2014/main" id="{7B661206-FD4B-7C67-3B95-4376386CB22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9" name="Line 465">
              <a:extLst>
                <a:ext uri="{FF2B5EF4-FFF2-40B4-BE49-F238E27FC236}">
                  <a16:creationId xmlns:a16="http://schemas.microsoft.com/office/drawing/2014/main" id="{FAC333C9-F05B-67DA-79F1-8BBFB1DBD2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1" y="1778"/>
              <a:ext cx="0" cy="20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0" name="Line 466">
              <a:extLst>
                <a:ext uri="{FF2B5EF4-FFF2-40B4-BE49-F238E27FC236}">
                  <a16:creationId xmlns:a16="http://schemas.microsoft.com/office/drawing/2014/main" id="{494209DA-21FB-9977-FD48-C859CC5B498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6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1" name="Line 467">
              <a:extLst>
                <a:ext uri="{FF2B5EF4-FFF2-40B4-BE49-F238E27FC236}">
                  <a16:creationId xmlns:a16="http://schemas.microsoft.com/office/drawing/2014/main" id="{9F3FB118-DAF6-884F-CBC5-59125E21DC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2" name="Line 468">
              <a:extLst>
                <a:ext uri="{FF2B5EF4-FFF2-40B4-BE49-F238E27FC236}">
                  <a16:creationId xmlns:a16="http://schemas.microsoft.com/office/drawing/2014/main" id="{67354EF4-15DF-C051-C9ED-4A085B108A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3" name="Line 469">
              <a:extLst>
                <a:ext uri="{FF2B5EF4-FFF2-40B4-BE49-F238E27FC236}">
                  <a16:creationId xmlns:a16="http://schemas.microsoft.com/office/drawing/2014/main" id="{23C1802A-2103-7590-A1F2-BCF317D7B5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1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4" name="Line 470">
              <a:extLst>
                <a:ext uri="{FF2B5EF4-FFF2-40B4-BE49-F238E27FC236}">
                  <a16:creationId xmlns:a16="http://schemas.microsoft.com/office/drawing/2014/main" id="{77322E64-4725-D24E-A115-DA779942CE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20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5" name="Line 471">
              <a:extLst>
                <a:ext uri="{FF2B5EF4-FFF2-40B4-BE49-F238E27FC236}">
                  <a16:creationId xmlns:a16="http://schemas.microsoft.com/office/drawing/2014/main" id="{5748D86E-DB92-1CEA-0943-07A2B3C9E16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0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6" name="Line 472">
              <a:extLst>
                <a:ext uri="{FF2B5EF4-FFF2-40B4-BE49-F238E27FC236}">
                  <a16:creationId xmlns:a16="http://schemas.microsoft.com/office/drawing/2014/main" id="{008339F0-8535-1829-DB13-E0650C06E0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5" y="3407"/>
              <a:ext cx="0" cy="39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7" name="Line 473">
              <a:extLst>
                <a:ext uri="{FF2B5EF4-FFF2-40B4-BE49-F238E27FC236}">
                  <a16:creationId xmlns:a16="http://schemas.microsoft.com/office/drawing/2014/main" id="{EA677173-F1F1-1CC3-2CAA-E684223FDB6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0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8" name="Line 474">
              <a:extLst>
                <a:ext uri="{FF2B5EF4-FFF2-40B4-BE49-F238E27FC236}">
                  <a16:creationId xmlns:a16="http://schemas.microsoft.com/office/drawing/2014/main" id="{549BB16D-2F94-E424-5AA4-1B6F1CD31E7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9" name="Line 475">
              <a:extLst>
                <a:ext uri="{FF2B5EF4-FFF2-40B4-BE49-F238E27FC236}">
                  <a16:creationId xmlns:a16="http://schemas.microsoft.com/office/drawing/2014/main" id="{28EFBC5E-657B-8695-EC25-86C17FAA87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0" name="Line 476">
              <a:extLst>
                <a:ext uri="{FF2B5EF4-FFF2-40B4-BE49-F238E27FC236}">
                  <a16:creationId xmlns:a16="http://schemas.microsoft.com/office/drawing/2014/main" id="{3988E7FC-246A-3480-9477-C291B5796D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1" name="Line 477">
              <a:extLst>
                <a:ext uri="{FF2B5EF4-FFF2-40B4-BE49-F238E27FC236}">
                  <a16:creationId xmlns:a16="http://schemas.microsoft.com/office/drawing/2014/main" id="{71254979-2D6F-81F7-A9A4-5142BB60A1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70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2" name="Line 478">
              <a:extLst>
                <a:ext uri="{FF2B5EF4-FFF2-40B4-BE49-F238E27FC236}">
                  <a16:creationId xmlns:a16="http://schemas.microsoft.com/office/drawing/2014/main" id="{DC178807-0E1E-4ADC-C8D3-C3113A5B26F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0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3" name="Line 479">
              <a:extLst>
                <a:ext uri="{FF2B5EF4-FFF2-40B4-BE49-F238E27FC236}">
                  <a16:creationId xmlns:a16="http://schemas.microsoft.com/office/drawing/2014/main" id="{A0351194-64F0-6E17-F3BB-04DCA5B01E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4" name="Line 480">
              <a:extLst>
                <a:ext uri="{FF2B5EF4-FFF2-40B4-BE49-F238E27FC236}">
                  <a16:creationId xmlns:a16="http://schemas.microsoft.com/office/drawing/2014/main" id="{35941833-C3EC-DD21-CE1C-BE32A028D3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0" y="2951"/>
              <a:ext cx="0" cy="85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5" name="Line 481">
              <a:extLst>
                <a:ext uri="{FF2B5EF4-FFF2-40B4-BE49-F238E27FC236}">
                  <a16:creationId xmlns:a16="http://schemas.microsoft.com/office/drawing/2014/main" id="{B4D9D462-4ED6-8FF1-3CED-6F7A85637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4" y="768"/>
              <a:ext cx="0" cy="30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6" name="Line 482">
              <a:extLst>
                <a:ext uri="{FF2B5EF4-FFF2-40B4-BE49-F238E27FC236}">
                  <a16:creationId xmlns:a16="http://schemas.microsoft.com/office/drawing/2014/main" id="{C88DD927-3D9D-6251-F7F2-D3F37A9573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9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7" name="Line 483">
              <a:extLst>
                <a:ext uri="{FF2B5EF4-FFF2-40B4-BE49-F238E27FC236}">
                  <a16:creationId xmlns:a16="http://schemas.microsoft.com/office/drawing/2014/main" id="{D788581D-9908-F99D-66B2-6436AAFFAED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4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8" name="Line 484">
              <a:extLst>
                <a:ext uri="{FF2B5EF4-FFF2-40B4-BE49-F238E27FC236}">
                  <a16:creationId xmlns:a16="http://schemas.microsoft.com/office/drawing/2014/main" id="{7E36A32A-AD44-3CBD-6F64-997FFFED99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9" name="Line 485">
              <a:extLst>
                <a:ext uri="{FF2B5EF4-FFF2-40B4-BE49-F238E27FC236}">
                  <a16:creationId xmlns:a16="http://schemas.microsoft.com/office/drawing/2014/main" id="{7077DA90-1D35-1015-2C41-99ACF753C72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2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0" name="Line 486">
              <a:extLst>
                <a:ext uri="{FF2B5EF4-FFF2-40B4-BE49-F238E27FC236}">
                  <a16:creationId xmlns:a16="http://schemas.microsoft.com/office/drawing/2014/main" id="{39045230-9D80-6018-F4C2-26D2EADD83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39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1" name="Line 487">
              <a:extLst>
                <a:ext uri="{FF2B5EF4-FFF2-40B4-BE49-F238E27FC236}">
                  <a16:creationId xmlns:a16="http://schemas.microsoft.com/office/drawing/2014/main" id="{7090B3F9-6043-DF40-0E50-8F7648778D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4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2" name="Line 488">
              <a:extLst>
                <a:ext uri="{FF2B5EF4-FFF2-40B4-BE49-F238E27FC236}">
                  <a16:creationId xmlns:a16="http://schemas.microsoft.com/office/drawing/2014/main" id="{8EEF7813-2612-87F5-4E96-6B5BBDCF36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9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3" name="Line 489">
              <a:extLst>
                <a:ext uri="{FF2B5EF4-FFF2-40B4-BE49-F238E27FC236}">
                  <a16:creationId xmlns:a16="http://schemas.microsoft.com/office/drawing/2014/main" id="{7D42F48C-A947-3643-5CF1-4116551171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4" y="3615"/>
              <a:ext cx="0" cy="18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4" name="Line 490">
              <a:extLst>
                <a:ext uri="{FF2B5EF4-FFF2-40B4-BE49-F238E27FC236}">
                  <a16:creationId xmlns:a16="http://schemas.microsoft.com/office/drawing/2014/main" id="{622C53D8-40CB-FDF5-F4EA-E73B32DD22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5" name="Line 491">
              <a:extLst>
                <a:ext uri="{FF2B5EF4-FFF2-40B4-BE49-F238E27FC236}">
                  <a16:creationId xmlns:a16="http://schemas.microsoft.com/office/drawing/2014/main" id="{CB398D1B-D23A-7A44-E036-EBD6C6D765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4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6" name="Line 492">
              <a:extLst>
                <a:ext uri="{FF2B5EF4-FFF2-40B4-BE49-F238E27FC236}">
                  <a16:creationId xmlns:a16="http://schemas.microsoft.com/office/drawing/2014/main" id="{E2B2DB51-BFD1-26E8-BD14-1FBD41DA847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7" name="Line 493">
              <a:extLst>
                <a:ext uri="{FF2B5EF4-FFF2-40B4-BE49-F238E27FC236}">
                  <a16:creationId xmlns:a16="http://schemas.microsoft.com/office/drawing/2014/main" id="{FC1ED6CB-6E5D-FAFD-6F3D-F5911D63BFC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8" name="Line 494">
              <a:extLst>
                <a:ext uri="{FF2B5EF4-FFF2-40B4-BE49-F238E27FC236}">
                  <a16:creationId xmlns:a16="http://schemas.microsoft.com/office/drawing/2014/main" id="{926354B0-910D-C283-DB44-6861F85F46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9" name="Line 495">
              <a:extLst>
                <a:ext uri="{FF2B5EF4-FFF2-40B4-BE49-F238E27FC236}">
                  <a16:creationId xmlns:a16="http://schemas.microsoft.com/office/drawing/2014/main" id="{3C8D1801-7B26-0A0A-C01A-6810092D37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8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0" name="Line 496">
              <a:extLst>
                <a:ext uri="{FF2B5EF4-FFF2-40B4-BE49-F238E27FC236}">
                  <a16:creationId xmlns:a16="http://schemas.microsoft.com/office/drawing/2014/main" id="{B40F21AD-5A4C-BC57-4362-649A65DE872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1" name="Line 497">
              <a:extLst>
                <a:ext uri="{FF2B5EF4-FFF2-40B4-BE49-F238E27FC236}">
                  <a16:creationId xmlns:a16="http://schemas.microsoft.com/office/drawing/2014/main" id="{C7D6E405-0BBA-E13D-D37B-3835136250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3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2" name="Line 498">
              <a:extLst>
                <a:ext uri="{FF2B5EF4-FFF2-40B4-BE49-F238E27FC236}">
                  <a16:creationId xmlns:a16="http://schemas.microsoft.com/office/drawing/2014/main" id="{3EA1032F-764C-3A6E-98ED-B6E5F9C5E60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8" y="2996"/>
              <a:ext cx="0" cy="80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3" name="Line 499">
              <a:extLst>
                <a:ext uri="{FF2B5EF4-FFF2-40B4-BE49-F238E27FC236}">
                  <a16:creationId xmlns:a16="http://schemas.microsoft.com/office/drawing/2014/main" id="{CD3E603E-0D34-B3F7-359A-BFAA040B266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3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4" name="Line 500">
              <a:extLst>
                <a:ext uri="{FF2B5EF4-FFF2-40B4-BE49-F238E27FC236}">
                  <a16:creationId xmlns:a16="http://schemas.microsoft.com/office/drawing/2014/main" id="{99DD6EDE-17C2-7EFB-F6D1-F7CFAC8DF35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8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5" name="Line 501">
              <a:extLst>
                <a:ext uri="{FF2B5EF4-FFF2-40B4-BE49-F238E27FC236}">
                  <a16:creationId xmlns:a16="http://schemas.microsoft.com/office/drawing/2014/main" id="{4779E69F-2FA4-CC76-F716-69A1FBFEE2D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2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6" name="Line 502">
              <a:extLst>
                <a:ext uri="{FF2B5EF4-FFF2-40B4-BE49-F238E27FC236}">
                  <a16:creationId xmlns:a16="http://schemas.microsoft.com/office/drawing/2014/main" id="{7B9358BD-731F-A135-B15B-0851E1F9CA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3" y="3575"/>
              <a:ext cx="0" cy="22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7" name="Line 503">
              <a:extLst>
                <a:ext uri="{FF2B5EF4-FFF2-40B4-BE49-F238E27FC236}">
                  <a16:creationId xmlns:a16="http://schemas.microsoft.com/office/drawing/2014/main" id="{CA610870-A87D-FA3F-7DDA-E01339F6C4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8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8" name="Line 504">
              <a:extLst>
                <a:ext uri="{FF2B5EF4-FFF2-40B4-BE49-F238E27FC236}">
                  <a16:creationId xmlns:a16="http://schemas.microsoft.com/office/drawing/2014/main" id="{D7D286FA-A459-D1C5-8E6D-52F2F56988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4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9" name="Line 505">
              <a:extLst>
                <a:ext uri="{FF2B5EF4-FFF2-40B4-BE49-F238E27FC236}">
                  <a16:creationId xmlns:a16="http://schemas.microsoft.com/office/drawing/2014/main" id="{B50DC771-5BAA-D7EA-D0E2-72AB220BEC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58" y="3759"/>
              <a:ext cx="0" cy="4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0" name="Line 506">
              <a:extLst>
                <a:ext uri="{FF2B5EF4-FFF2-40B4-BE49-F238E27FC236}">
                  <a16:creationId xmlns:a16="http://schemas.microsoft.com/office/drawing/2014/main" id="{C8C51C87-EAD3-CBFE-2780-F5B5BEF781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3" y="3491"/>
              <a:ext cx="0" cy="31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1" name="Line 507">
              <a:extLst>
                <a:ext uri="{FF2B5EF4-FFF2-40B4-BE49-F238E27FC236}">
                  <a16:creationId xmlns:a16="http://schemas.microsoft.com/office/drawing/2014/main" id="{C7440D30-6C3B-B79D-1DBA-2D1DEB1E3B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8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2" name="Line 508">
              <a:extLst>
                <a:ext uri="{FF2B5EF4-FFF2-40B4-BE49-F238E27FC236}">
                  <a16:creationId xmlns:a16="http://schemas.microsoft.com/office/drawing/2014/main" id="{B37AA1AE-B588-CC4A-DE77-5EAC8F4F1AA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3" name="Line 509">
              <a:extLst>
                <a:ext uri="{FF2B5EF4-FFF2-40B4-BE49-F238E27FC236}">
                  <a16:creationId xmlns:a16="http://schemas.microsoft.com/office/drawing/2014/main" id="{EBFFFD78-C434-0689-B9D1-CA0D9DFBF05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8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4" name="Line 510">
              <a:extLst>
                <a:ext uri="{FF2B5EF4-FFF2-40B4-BE49-F238E27FC236}">
                  <a16:creationId xmlns:a16="http://schemas.microsoft.com/office/drawing/2014/main" id="{5BB6C7A1-C10D-2CD8-3ACF-A8B9303129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5" name="Line 511">
              <a:extLst>
                <a:ext uri="{FF2B5EF4-FFF2-40B4-BE49-F238E27FC236}">
                  <a16:creationId xmlns:a16="http://schemas.microsoft.com/office/drawing/2014/main" id="{FA742C74-FAF0-5FA0-D35E-D0F9906F7DF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6" name="Line 512">
              <a:extLst>
                <a:ext uri="{FF2B5EF4-FFF2-40B4-BE49-F238E27FC236}">
                  <a16:creationId xmlns:a16="http://schemas.microsoft.com/office/drawing/2014/main" id="{C3AB44D2-904A-D52C-EABC-CE17C05B47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2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7" name="Line 513">
              <a:extLst>
                <a:ext uri="{FF2B5EF4-FFF2-40B4-BE49-F238E27FC236}">
                  <a16:creationId xmlns:a16="http://schemas.microsoft.com/office/drawing/2014/main" id="{FA08AF5B-2D5D-3C63-8C41-9D1262518B5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8" name="Line 514">
              <a:extLst>
                <a:ext uri="{FF2B5EF4-FFF2-40B4-BE49-F238E27FC236}">
                  <a16:creationId xmlns:a16="http://schemas.microsoft.com/office/drawing/2014/main" id="{21AEA665-A78E-6EE2-3981-8FFA8DE400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07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9" name="Line 515">
              <a:extLst>
                <a:ext uri="{FF2B5EF4-FFF2-40B4-BE49-F238E27FC236}">
                  <a16:creationId xmlns:a16="http://schemas.microsoft.com/office/drawing/2014/main" id="{7CC903C1-947E-FF60-A985-AFD58D1CA65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17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0" name="Line 516">
              <a:extLst>
                <a:ext uri="{FF2B5EF4-FFF2-40B4-BE49-F238E27FC236}">
                  <a16:creationId xmlns:a16="http://schemas.microsoft.com/office/drawing/2014/main" id="{65279DDE-F1A5-067B-E734-EE9CABBA4E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22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1" name="Line 517">
              <a:extLst>
                <a:ext uri="{FF2B5EF4-FFF2-40B4-BE49-F238E27FC236}">
                  <a16:creationId xmlns:a16="http://schemas.microsoft.com/office/drawing/2014/main" id="{3CFFE46D-BD36-20E4-4C26-453010C8B2F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2" name="Line 518">
              <a:extLst>
                <a:ext uri="{FF2B5EF4-FFF2-40B4-BE49-F238E27FC236}">
                  <a16:creationId xmlns:a16="http://schemas.microsoft.com/office/drawing/2014/main" id="{99DB85D5-759C-2B92-0D75-CB5CDE7518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7" y="3397"/>
              <a:ext cx="0" cy="40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3" name="Line 519">
              <a:extLst>
                <a:ext uri="{FF2B5EF4-FFF2-40B4-BE49-F238E27FC236}">
                  <a16:creationId xmlns:a16="http://schemas.microsoft.com/office/drawing/2014/main" id="{EA85238C-7C60-ABEF-41BF-25D9CD37B1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2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4" name="Line 520">
              <a:extLst>
                <a:ext uri="{FF2B5EF4-FFF2-40B4-BE49-F238E27FC236}">
                  <a16:creationId xmlns:a16="http://schemas.microsoft.com/office/drawing/2014/main" id="{FD06B4D7-2881-157F-F829-3A94D25773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5" name="Line 521">
              <a:extLst>
                <a:ext uri="{FF2B5EF4-FFF2-40B4-BE49-F238E27FC236}">
                  <a16:creationId xmlns:a16="http://schemas.microsoft.com/office/drawing/2014/main" id="{D5D78F9B-6840-4965-39B9-F1F08AFEDD2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2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6" name="Line 522">
              <a:extLst>
                <a:ext uri="{FF2B5EF4-FFF2-40B4-BE49-F238E27FC236}">
                  <a16:creationId xmlns:a16="http://schemas.microsoft.com/office/drawing/2014/main" id="{94E20A46-6A35-E910-7B00-6EC8742D6F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7" name="Line 523">
              <a:extLst>
                <a:ext uri="{FF2B5EF4-FFF2-40B4-BE49-F238E27FC236}">
                  <a16:creationId xmlns:a16="http://schemas.microsoft.com/office/drawing/2014/main" id="{285B930A-2132-BC26-7A19-61BF9E39250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7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8" name="Line 524">
              <a:extLst>
                <a:ext uri="{FF2B5EF4-FFF2-40B4-BE49-F238E27FC236}">
                  <a16:creationId xmlns:a16="http://schemas.microsoft.com/office/drawing/2014/main" id="{769EC646-0FF3-2A37-74AC-218C78854FA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9" name="Line 525">
              <a:extLst>
                <a:ext uri="{FF2B5EF4-FFF2-40B4-BE49-F238E27FC236}">
                  <a16:creationId xmlns:a16="http://schemas.microsoft.com/office/drawing/2014/main" id="{4B9C2E77-FCD4-69FC-5E23-73ADB8F83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6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0" name="Line 526">
              <a:extLst>
                <a:ext uri="{FF2B5EF4-FFF2-40B4-BE49-F238E27FC236}">
                  <a16:creationId xmlns:a16="http://schemas.microsoft.com/office/drawing/2014/main" id="{0EC8FEA1-BCA4-85E4-1EEE-887CD93206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1" name="Line 527">
              <a:extLst>
                <a:ext uri="{FF2B5EF4-FFF2-40B4-BE49-F238E27FC236}">
                  <a16:creationId xmlns:a16="http://schemas.microsoft.com/office/drawing/2014/main" id="{B3DBF39B-6D2C-F349-F04A-6327CFCBFD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6" y="3343"/>
              <a:ext cx="0" cy="46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2" name="Line 528">
              <a:extLst>
                <a:ext uri="{FF2B5EF4-FFF2-40B4-BE49-F238E27FC236}">
                  <a16:creationId xmlns:a16="http://schemas.microsoft.com/office/drawing/2014/main" id="{5C1C479B-7101-E5BE-C521-26A446BF9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1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3" name="Line 529">
              <a:extLst>
                <a:ext uri="{FF2B5EF4-FFF2-40B4-BE49-F238E27FC236}">
                  <a16:creationId xmlns:a16="http://schemas.microsoft.com/office/drawing/2014/main" id="{FE608444-D083-EE78-E612-05D5975F435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6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4" name="Line 530">
              <a:extLst>
                <a:ext uri="{FF2B5EF4-FFF2-40B4-BE49-F238E27FC236}">
                  <a16:creationId xmlns:a16="http://schemas.microsoft.com/office/drawing/2014/main" id="{2B948453-A517-DA1D-1D0D-2D671647F5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1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5" name="Line 531">
              <a:extLst>
                <a:ext uri="{FF2B5EF4-FFF2-40B4-BE49-F238E27FC236}">
                  <a16:creationId xmlns:a16="http://schemas.microsoft.com/office/drawing/2014/main" id="{B01F8805-39CB-FF6F-07CC-346BFCC2B2F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21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6" name="Line 532">
              <a:extLst>
                <a:ext uri="{FF2B5EF4-FFF2-40B4-BE49-F238E27FC236}">
                  <a16:creationId xmlns:a16="http://schemas.microsoft.com/office/drawing/2014/main" id="{45A62921-2D14-0FA3-685F-CFA75A1C7F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1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7" name="Line 533">
              <a:extLst>
                <a:ext uri="{FF2B5EF4-FFF2-40B4-BE49-F238E27FC236}">
                  <a16:creationId xmlns:a16="http://schemas.microsoft.com/office/drawing/2014/main" id="{BF80D992-7751-B881-3A7B-8A031CCCB1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8" name="Line 534">
              <a:extLst>
                <a:ext uri="{FF2B5EF4-FFF2-40B4-BE49-F238E27FC236}">
                  <a16:creationId xmlns:a16="http://schemas.microsoft.com/office/drawing/2014/main" id="{50A6E5C8-FC6A-EF7F-D76B-80D8A5FD6C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9" name="Line 535">
              <a:extLst>
                <a:ext uri="{FF2B5EF4-FFF2-40B4-BE49-F238E27FC236}">
                  <a16:creationId xmlns:a16="http://schemas.microsoft.com/office/drawing/2014/main" id="{D962AB88-EEF0-0EFA-C9E9-4C53C61D437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0" name="Line 536">
              <a:extLst>
                <a:ext uri="{FF2B5EF4-FFF2-40B4-BE49-F238E27FC236}">
                  <a16:creationId xmlns:a16="http://schemas.microsoft.com/office/drawing/2014/main" id="{3F96EE1D-0B38-1D3A-39B0-C23F5C494D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1" y="3422"/>
              <a:ext cx="0" cy="381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1" name="Line 537">
              <a:extLst>
                <a:ext uri="{FF2B5EF4-FFF2-40B4-BE49-F238E27FC236}">
                  <a16:creationId xmlns:a16="http://schemas.microsoft.com/office/drawing/2014/main" id="{DE5A871F-64B2-D2A6-9D44-8B68A994CC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6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2" name="Line 538">
              <a:extLst>
                <a:ext uri="{FF2B5EF4-FFF2-40B4-BE49-F238E27FC236}">
                  <a16:creationId xmlns:a16="http://schemas.microsoft.com/office/drawing/2014/main" id="{7CDF38FD-10E2-FE41-3907-086A5E7BE0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6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3" name="Line 539">
              <a:extLst>
                <a:ext uri="{FF2B5EF4-FFF2-40B4-BE49-F238E27FC236}">
                  <a16:creationId xmlns:a16="http://schemas.microsoft.com/office/drawing/2014/main" id="{7CE15E5E-72FE-649A-6795-2C8F44F180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7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4" name="Line 540">
              <a:extLst>
                <a:ext uri="{FF2B5EF4-FFF2-40B4-BE49-F238E27FC236}">
                  <a16:creationId xmlns:a16="http://schemas.microsoft.com/office/drawing/2014/main" id="{77886266-580F-5EC0-70BF-45A4CE5C88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5" name="Line 541">
              <a:extLst>
                <a:ext uri="{FF2B5EF4-FFF2-40B4-BE49-F238E27FC236}">
                  <a16:creationId xmlns:a16="http://schemas.microsoft.com/office/drawing/2014/main" id="{C357C117-FC4A-0667-7EBA-45F4731C32F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95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6" name="Line 542">
              <a:extLst>
                <a:ext uri="{FF2B5EF4-FFF2-40B4-BE49-F238E27FC236}">
                  <a16:creationId xmlns:a16="http://schemas.microsoft.com/office/drawing/2014/main" id="{8C778BFA-3CA4-637B-79A8-01AA00D0C7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7" name="Line 543">
              <a:extLst>
                <a:ext uri="{FF2B5EF4-FFF2-40B4-BE49-F238E27FC236}">
                  <a16:creationId xmlns:a16="http://schemas.microsoft.com/office/drawing/2014/main" id="{E7AC2B91-5F1C-F9E3-D9D0-E7F48678CBD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8" name="Line 544">
              <a:extLst>
                <a:ext uri="{FF2B5EF4-FFF2-40B4-BE49-F238E27FC236}">
                  <a16:creationId xmlns:a16="http://schemas.microsoft.com/office/drawing/2014/main" id="{B05D7E31-2EB6-373C-FE64-DAD23917F3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0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9" name="Line 545">
              <a:extLst>
                <a:ext uri="{FF2B5EF4-FFF2-40B4-BE49-F238E27FC236}">
                  <a16:creationId xmlns:a16="http://schemas.microsoft.com/office/drawing/2014/main" id="{E4200EE6-F3C9-D69E-F525-F1D9F704AD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5" y="2694"/>
              <a:ext cx="0" cy="1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0" name="Line 546">
              <a:extLst>
                <a:ext uri="{FF2B5EF4-FFF2-40B4-BE49-F238E27FC236}">
                  <a16:creationId xmlns:a16="http://schemas.microsoft.com/office/drawing/2014/main" id="{195BE773-B8A8-1777-1E1B-A45F23380F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3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1" name="Line 547">
              <a:extLst>
                <a:ext uri="{FF2B5EF4-FFF2-40B4-BE49-F238E27FC236}">
                  <a16:creationId xmlns:a16="http://schemas.microsoft.com/office/drawing/2014/main" id="{8B3135BA-B46A-9FEF-2824-D8C3028B6C5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4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2" name="Line 548">
              <a:extLst>
                <a:ext uri="{FF2B5EF4-FFF2-40B4-BE49-F238E27FC236}">
                  <a16:creationId xmlns:a16="http://schemas.microsoft.com/office/drawing/2014/main" id="{3FA8C04C-174E-AC5A-89DF-6C24FE0F193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55" y="3556"/>
              <a:ext cx="0" cy="24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3" name="Line 549">
              <a:extLst>
                <a:ext uri="{FF2B5EF4-FFF2-40B4-BE49-F238E27FC236}">
                  <a16:creationId xmlns:a16="http://schemas.microsoft.com/office/drawing/2014/main" id="{A75E8965-D1E1-FA67-F815-4D098FB7E5B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0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4" name="Line 550">
              <a:extLst>
                <a:ext uri="{FF2B5EF4-FFF2-40B4-BE49-F238E27FC236}">
                  <a16:creationId xmlns:a16="http://schemas.microsoft.com/office/drawing/2014/main" id="{AB8F2CB7-29FE-82D3-FBF4-7C25474A8E5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5" name="Line 551">
              <a:extLst>
                <a:ext uri="{FF2B5EF4-FFF2-40B4-BE49-F238E27FC236}">
                  <a16:creationId xmlns:a16="http://schemas.microsoft.com/office/drawing/2014/main" id="{DBB3A720-A530-C687-77D0-91AFBB3CEB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0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6" name="Line 552">
              <a:extLst>
                <a:ext uri="{FF2B5EF4-FFF2-40B4-BE49-F238E27FC236}">
                  <a16:creationId xmlns:a16="http://schemas.microsoft.com/office/drawing/2014/main" id="{2D7FA73D-6901-E9C2-2EA0-A2C2473B7E7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5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7" name="Line 553">
              <a:extLst>
                <a:ext uri="{FF2B5EF4-FFF2-40B4-BE49-F238E27FC236}">
                  <a16:creationId xmlns:a16="http://schemas.microsoft.com/office/drawing/2014/main" id="{8FC10CFD-B131-EE73-1362-FED43F66023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8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8" name="Line 554">
              <a:extLst>
                <a:ext uri="{FF2B5EF4-FFF2-40B4-BE49-F238E27FC236}">
                  <a16:creationId xmlns:a16="http://schemas.microsoft.com/office/drawing/2014/main" id="{BDF6F436-5057-C071-C351-AC3F7D32BA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0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9" name="Line 555">
              <a:extLst>
                <a:ext uri="{FF2B5EF4-FFF2-40B4-BE49-F238E27FC236}">
                  <a16:creationId xmlns:a16="http://schemas.microsoft.com/office/drawing/2014/main" id="{2366D4C1-DC39-CA0E-4E8D-CF92AB3BBB0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4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0" name="Line 556">
              <a:extLst>
                <a:ext uri="{FF2B5EF4-FFF2-40B4-BE49-F238E27FC236}">
                  <a16:creationId xmlns:a16="http://schemas.microsoft.com/office/drawing/2014/main" id="{47924D8D-AECA-E31B-1CE2-A33B60F248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9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1" name="Line 557">
              <a:extLst>
                <a:ext uri="{FF2B5EF4-FFF2-40B4-BE49-F238E27FC236}">
                  <a16:creationId xmlns:a16="http://schemas.microsoft.com/office/drawing/2014/main" id="{91223B02-D78F-CF86-D6ED-5606ABCDFB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4" y="3531"/>
              <a:ext cx="0" cy="27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2" name="Line 558">
              <a:extLst>
                <a:ext uri="{FF2B5EF4-FFF2-40B4-BE49-F238E27FC236}">
                  <a16:creationId xmlns:a16="http://schemas.microsoft.com/office/drawing/2014/main" id="{351DB291-2687-485D-5417-6C7FA605222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9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3" name="Line 559">
              <a:extLst>
                <a:ext uri="{FF2B5EF4-FFF2-40B4-BE49-F238E27FC236}">
                  <a16:creationId xmlns:a16="http://schemas.microsoft.com/office/drawing/2014/main" id="{8740CDFF-7A06-B4DA-7738-3B2E787CA0F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3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4" name="Line 560">
              <a:extLst>
                <a:ext uri="{FF2B5EF4-FFF2-40B4-BE49-F238E27FC236}">
                  <a16:creationId xmlns:a16="http://schemas.microsoft.com/office/drawing/2014/main" id="{D942C7B7-2984-445D-5F91-2F8CA091D8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4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5" name="Line 561">
              <a:extLst>
                <a:ext uri="{FF2B5EF4-FFF2-40B4-BE49-F238E27FC236}">
                  <a16:creationId xmlns:a16="http://schemas.microsoft.com/office/drawing/2014/main" id="{68C95CF0-B897-96E4-D304-33F236E1F3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5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6" name="Line 562">
              <a:extLst>
                <a:ext uri="{FF2B5EF4-FFF2-40B4-BE49-F238E27FC236}">
                  <a16:creationId xmlns:a16="http://schemas.microsoft.com/office/drawing/2014/main" id="{C4874114-18D6-495B-FBE7-0380748001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69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7" name="Line 563">
              <a:extLst>
                <a:ext uri="{FF2B5EF4-FFF2-40B4-BE49-F238E27FC236}">
                  <a16:creationId xmlns:a16="http://schemas.microsoft.com/office/drawing/2014/main" id="{D4C8500B-8817-3744-C6B0-60003BB0B81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7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8" name="Line 564">
              <a:extLst>
                <a:ext uri="{FF2B5EF4-FFF2-40B4-BE49-F238E27FC236}">
                  <a16:creationId xmlns:a16="http://schemas.microsoft.com/office/drawing/2014/main" id="{643E40C9-40C5-2045-DE92-86553DC1D38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3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9" name="Line 565">
              <a:extLst>
                <a:ext uri="{FF2B5EF4-FFF2-40B4-BE49-F238E27FC236}">
                  <a16:creationId xmlns:a16="http://schemas.microsoft.com/office/drawing/2014/main" id="{BB3D0CE8-9AF8-2B81-5EA5-DE614CA11CC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0" name="Line 566">
              <a:extLst>
                <a:ext uri="{FF2B5EF4-FFF2-40B4-BE49-F238E27FC236}">
                  <a16:creationId xmlns:a16="http://schemas.microsoft.com/office/drawing/2014/main" id="{7319E426-313B-D8AF-2E1B-3779343E84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1" name="Line 567">
              <a:extLst>
                <a:ext uri="{FF2B5EF4-FFF2-40B4-BE49-F238E27FC236}">
                  <a16:creationId xmlns:a16="http://schemas.microsoft.com/office/drawing/2014/main" id="{1EE8BB6B-B483-008A-90F2-7EFC5397C4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2" name="Line 568">
              <a:extLst>
                <a:ext uri="{FF2B5EF4-FFF2-40B4-BE49-F238E27FC236}">
                  <a16:creationId xmlns:a16="http://schemas.microsoft.com/office/drawing/2014/main" id="{1348FC1C-1F2B-3CA8-14A2-304F6597EDB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8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3" name="Line 569">
              <a:extLst>
                <a:ext uri="{FF2B5EF4-FFF2-40B4-BE49-F238E27FC236}">
                  <a16:creationId xmlns:a16="http://schemas.microsoft.com/office/drawing/2014/main" id="{49DA9843-28F6-11B7-2A10-3A4301F056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13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4" name="Line 570">
              <a:extLst>
                <a:ext uri="{FF2B5EF4-FFF2-40B4-BE49-F238E27FC236}">
                  <a16:creationId xmlns:a16="http://schemas.microsoft.com/office/drawing/2014/main" id="{9E1B977F-CA07-0619-BC47-AAAC9BC35BC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28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5" name="Line 571">
              <a:extLst>
                <a:ext uri="{FF2B5EF4-FFF2-40B4-BE49-F238E27FC236}">
                  <a16:creationId xmlns:a16="http://schemas.microsoft.com/office/drawing/2014/main" id="{B569F053-D96D-0149-D588-6835E0304B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3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6" name="Line 572">
              <a:extLst>
                <a:ext uri="{FF2B5EF4-FFF2-40B4-BE49-F238E27FC236}">
                  <a16:creationId xmlns:a16="http://schemas.microsoft.com/office/drawing/2014/main" id="{E3EAE7E9-0E34-D581-7AA2-B160E3EC6E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8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7" name="Line 573">
              <a:extLst>
                <a:ext uri="{FF2B5EF4-FFF2-40B4-BE49-F238E27FC236}">
                  <a16:creationId xmlns:a16="http://schemas.microsoft.com/office/drawing/2014/main" id="{6C0AC6EB-0C20-996D-0373-7254862BA39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4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8" name="Line 574">
              <a:extLst>
                <a:ext uri="{FF2B5EF4-FFF2-40B4-BE49-F238E27FC236}">
                  <a16:creationId xmlns:a16="http://schemas.microsoft.com/office/drawing/2014/main" id="{E71B8940-A729-76B6-4BCE-71446CAA37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9" name="Line 575">
              <a:extLst>
                <a:ext uri="{FF2B5EF4-FFF2-40B4-BE49-F238E27FC236}">
                  <a16:creationId xmlns:a16="http://schemas.microsoft.com/office/drawing/2014/main" id="{1DCA18BD-6154-A332-0AAE-E2F61E2C38B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8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0" name="Line 576">
              <a:extLst>
                <a:ext uri="{FF2B5EF4-FFF2-40B4-BE49-F238E27FC236}">
                  <a16:creationId xmlns:a16="http://schemas.microsoft.com/office/drawing/2014/main" id="{755BBF18-CF11-5F3F-C938-95DA0B05E06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1" name="Line 577">
              <a:extLst>
                <a:ext uri="{FF2B5EF4-FFF2-40B4-BE49-F238E27FC236}">
                  <a16:creationId xmlns:a16="http://schemas.microsoft.com/office/drawing/2014/main" id="{CE756399-E38F-B757-DA8E-390F9E69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7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2" name="Line 578">
              <a:extLst>
                <a:ext uri="{FF2B5EF4-FFF2-40B4-BE49-F238E27FC236}">
                  <a16:creationId xmlns:a16="http://schemas.microsoft.com/office/drawing/2014/main" id="{270439A5-D7E3-E1E1-3DDE-214546E99F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2" y="3580"/>
              <a:ext cx="0" cy="22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3" name="Line 579">
              <a:extLst>
                <a:ext uri="{FF2B5EF4-FFF2-40B4-BE49-F238E27FC236}">
                  <a16:creationId xmlns:a16="http://schemas.microsoft.com/office/drawing/2014/main" id="{99E04EEB-19AD-99E9-E93D-E577F845EEB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7" y="3679"/>
              <a:ext cx="0" cy="12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4" name="Line 580">
              <a:extLst>
                <a:ext uri="{FF2B5EF4-FFF2-40B4-BE49-F238E27FC236}">
                  <a16:creationId xmlns:a16="http://schemas.microsoft.com/office/drawing/2014/main" id="{025D759C-2975-EE29-7BFB-CB62868936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2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5" name="Line 581">
              <a:extLst>
                <a:ext uri="{FF2B5EF4-FFF2-40B4-BE49-F238E27FC236}">
                  <a16:creationId xmlns:a16="http://schemas.microsoft.com/office/drawing/2014/main" id="{2F5FCF28-8123-5015-EF6B-D5A5972360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7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6" name="Line 582">
              <a:extLst>
                <a:ext uri="{FF2B5EF4-FFF2-40B4-BE49-F238E27FC236}">
                  <a16:creationId xmlns:a16="http://schemas.microsoft.com/office/drawing/2014/main" id="{BDF6805D-3CF0-71AD-E9B5-961B8CC5D9B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2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7" name="Line 583">
              <a:extLst>
                <a:ext uri="{FF2B5EF4-FFF2-40B4-BE49-F238E27FC236}">
                  <a16:creationId xmlns:a16="http://schemas.microsoft.com/office/drawing/2014/main" id="{0831E7B5-94DF-C762-8D16-DE8DB7E1CB7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8" name="Line 584">
              <a:extLst>
                <a:ext uri="{FF2B5EF4-FFF2-40B4-BE49-F238E27FC236}">
                  <a16:creationId xmlns:a16="http://schemas.microsoft.com/office/drawing/2014/main" id="{8098D676-14B6-24EE-B8F4-4F63EC210D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52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9" name="Line 585">
              <a:extLst>
                <a:ext uri="{FF2B5EF4-FFF2-40B4-BE49-F238E27FC236}">
                  <a16:creationId xmlns:a16="http://schemas.microsoft.com/office/drawing/2014/main" id="{30D8BC87-BF9F-80A6-03F9-FA32FD69A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62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0" name="Line 586">
              <a:extLst>
                <a:ext uri="{FF2B5EF4-FFF2-40B4-BE49-F238E27FC236}">
                  <a16:creationId xmlns:a16="http://schemas.microsoft.com/office/drawing/2014/main" id="{B20C3641-18E2-56E1-4CA2-6F1C159C586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1" name="Line 587">
              <a:extLst>
                <a:ext uri="{FF2B5EF4-FFF2-40B4-BE49-F238E27FC236}">
                  <a16:creationId xmlns:a16="http://schemas.microsoft.com/office/drawing/2014/main" id="{25B3243E-0B87-7011-DCB9-F0BFD65CE98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7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2" name="Line 588">
              <a:extLst>
                <a:ext uri="{FF2B5EF4-FFF2-40B4-BE49-F238E27FC236}">
                  <a16:creationId xmlns:a16="http://schemas.microsoft.com/office/drawing/2014/main" id="{C7C11C70-A550-40B5-6C5F-EA4456EB105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3" name="Line 589">
              <a:extLst>
                <a:ext uri="{FF2B5EF4-FFF2-40B4-BE49-F238E27FC236}">
                  <a16:creationId xmlns:a16="http://schemas.microsoft.com/office/drawing/2014/main" id="{7ADA36DF-D0C8-A60A-489F-A70ECEB61F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6" y="3764"/>
              <a:ext cx="0" cy="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4" name="Line 590">
              <a:extLst>
                <a:ext uri="{FF2B5EF4-FFF2-40B4-BE49-F238E27FC236}">
                  <a16:creationId xmlns:a16="http://schemas.microsoft.com/office/drawing/2014/main" id="{045CE001-0C08-00FC-0FD0-B5F455CEDCC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9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5" name="Line 591">
              <a:extLst>
                <a:ext uri="{FF2B5EF4-FFF2-40B4-BE49-F238E27FC236}">
                  <a16:creationId xmlns:a16="http://schemas.microsoft.com/office/drawing/2014/main" id="{4D50C509-3DB8-3EE4-9325-1043375970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16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6" name="Line 592">
              <a:extLst>
                <a:ext uri="{FF2B5EF4-FFF2-40B4-BE49-F238E27FC236}">
                  <a16:creationId xmlns:a16="http://schemas.microsoft.com/office/drawing/2014/main" id="{D7390C4A-0ACD-DC2D-CCD2-ED25765B77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1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7" name="Line 593">
              <a:extLst>
                <a:ext uri="{FF2B5EF4-FFF2-40B4-BE49-F238E27FC236}">
                  <a16:creationId xmlns:a16="http://schemas.microsoft.com/office/drawing/2014/main" id="{06F37AE0-F4ED-515B-18CC-17FF510E07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6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8" name="Line 594">
              <a:extLst>
                <a:ext uri="{FF2B5EF4-FFF2-40B4-BE49-F238E27FC236}">
                  <a16:creationId xmlns:a16="http://schemas.microsoft.com/office/drawing/2014/main" id="{006E364C-DB64-957E-CA0E-651665182C5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9" name="Line 595">
              <a:extLst>
                <a:ext uri="{FF2B5EF4-FFF2-40B4-BE49-F238E27FC236}">
                  <a16:creationId xmlns:a16="http://schemas.microsoft.com/office/drawing/2014/main" id="{A5451EAB-2749-FBB9-A70B-49BDD42CDF7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0" name="Line 596">
              <a:extLst>
                <a:ext uri="{FF2B5EF4-FFF2-40B4-BE49-F238E27FC236}">
                  <a16:creationId xmlns:a16="http://schemas.microsoft.com/office/drawing/2014/main" id="{4A4500FD-727E-D1A6-104C-B5D7DBD739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1" name="Line 597">
              <a:extLst>
                <a:ext uri="{FF2B5EF4-FFF2-40B4-BE49-F238E27FC236}">
                  <a16:creationId xmlns:a16="http://schemas.microsoft.com/office/drawing/2014/main" id="{8C048BCE-AA48-721E-4975-BBFB1070FA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2" name="Line 598">
              <a:extLst>
                <a:ext uri="{FF2B5EF4-FFF2-40B4-BE49-F238E27FC236}">
                  <a16:creationId xmlns:a16="http://schemas.microsoft.com/office/drawing/2014/main" id="{6441B112-2698-465E-23E1-CBB70C3F95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8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3" name="Line 599">
              <a:extLst>
                <a:ext uri="{FF2B5EF4-FFF2-40B4-BE49-F238E27FC236}">
                  <a16:creationId xmlns:a16="http://schemas.microsoft.com/office/drawing/2014/main" id="{955CB1DC-CAD5-9AFE-C349-3F5C4CF910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05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4" name="Line 600">
              <a:extLst>
                <a:ext uri="{FF2B5EF4-FFF2-40B4-BE49-F238E27FC236}">
                  <a16:creationId xmlns:a16="http://schemas.microsoft.com/office/drawing/2014/main" id="{55A0F3D2-F49F-3AD6-BE27-65CC8FA5EE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0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5" name="Line 601">
              <a:extLst>
                <a:ext uri="{FF2B5EF4-FFF2-40B4-BE49-F238E27FC236}">
                  <a16:creationId xmlns:a16="http://schemas.microsoft.com/office/drawing/2014/main" id="{0150FAC5-1D56-CFE1-F383-88FF5AE8D7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6" name="Line 602">
              <a:extLst>
                <a:ext uri="{FF2B5EF4-FFF2-40B4-BE49-F238E27FC236}">
                  <a16:creationId xmlns:a16="http://schemas.microsoft.com/office/drawing/2014/main" id="{A3192E2F-A3FD-29AC-D13C-760CD2F633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2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7" name="Line 603">
              <a:extLst>
                <a:ext uri="{FF2B5EF4-FFF2-40B4-BE49-F238E27FC236}">
                  <a16:creationId xmlns:a16="http://schemas.microsoft.com/office/drawing/2014/main" id="{52163AD6-39A7-B75B-6C94-BE2DE0A6C8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0" y="3719"/>
              <a:ext cx="0" cy="8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8" name="Line 604">
              <a:extLst>
                <a:ext uri="{FF2B5EF4-FFF2-40B4-BE49-F238E27FC236}">
                  <a16:creationId xmlns:a16="http://schemas.microsoft.com/office/drawing/2014/main" id="{D6F161ED-0FE2-225B-85FC-963918ABFBC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5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9" name="Line 605">
              <a:extLst>
                <a:ext uri="{FF2B5EF4-FFF2-40B4-BE49-F238E27FC236}">
                  <a16:creationId xmlns:a16="http://schemas.microsoft.com/office/drawing/2014/main" id="{A5836F53-6484-8481-2EBE-CCF9023765A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45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80" name="Line 606">
              <a:extLst>
                <a:ext uri="{FF2B5EF4-FFF2-40B4-BE49-F238E27FC236}">
                  <a16:creationId xmlns:a16="http://schemas.microsoft.com/office/drawing/2014/main" id="{053EAFE1-DA00-578D-20E3-697FB3DAA7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6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9885DF05-D42E-5C20-0FA1-52ACE598809E}"/>
              </a:ext>
            </a:extLst>
          </p:cNvPr>
          <p:cNvSpPr/>
          <p:nvPr/>
        </p:nvSpPr>
        <p:spPr>
          <a:xfrm>
            <a:off x="5401559" y="0"/>
            <a:ext cx="1973927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767765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50DF1C5-D9AF-F3E7-2DBD-6EACFE562D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-2002945" y="1770006"/>
            <a:ext cx="5868194" cy="2016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9FBAE51-4CAF-5BAE-BD4A-A85148310C43}"/>
              </a:ext>
            </a:extLst>
          </p:cNvPr>
          <p:cNvSpPr/>
          <p:nvPr/>
        </p:nvSpPr>
        <p:spPr>
          <a:xfrm>
            <a:off x="5401559" y="0"/>
            <a:ext cx="6790441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grpSp>
        <p:nvGrpSpPr>
          <p:cNvPr id="201" name="Group 607">
            <a:extLst>
              <a:ext uri="{FF2B5EF4-FFF2-40B4-BE49-F238E27FC236}">
                <a16:creationId xmlns:a16="http://schemas.microsoft.com/office/drawing/2014/main" id="{D5EDA25C-592B-5EAE-CCD0-D2BFD9EAF6A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695934" y="956698"/>
            <a:ext cx="6160851" cy="3600000"/>
            <a:chOff x="1079" y="768"/>
            <a:chExt cx="1381" cy="3035"/>
          </a:xfrm>
        </p:grpSpPr>
        <p:sp>
          <p:nvSpPr>
            <p:cNvPr id="202" name="Line 428">
              <a:extLst>
                <a:ext uri="{FF2B5EF4-FFF2-40B4-BE49-F238E27FC236}">
                  <a16:creationId xmlns:a16="http://schemas.microsoft.com/office/drawing/2014/main" id="{93C06D28-D400-7CD9-49F9-AD648BC297E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79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3" name="Line 429">
              <a:extLst>
                <a:ext uri="{FF2B5EF4-FFF2-40B4-BE49-F238E27FC236}">
                  <a16:creationId xmlns:a16="http://schemas.microsoft.com/office/drawing/2014/main" id="{C5EF7987-7F9B-F385-FA61-FD94090BD2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89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4" name="Line 430">
              <a:extLst>
                <a:ext uri="{FF2B5EF4-FFF2-40B4-BE49-F238E27FC236}">
                  <a16:creationId xmlns:a16="http://schemas.microsoft.com/office/drawing/2014/main" id="{493E23E2-2FE3-26BD-7D3E-151AB66FE93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13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5" name="Line 431">
              <a:extLst>
                <a:ext uri="{FF2B5EF4-FFF2-40B4-BE49-F238E27FC236}">
                  <a16:creationId xmlns:a16="http://schemas.microsoft.com/office/drawing/2014/main" id="{B4535C4C-4BA5-E89E-2A79-99C3788455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6" name="Line 432">
              <a:extLst>
                <a:ext uri="{FF2B5EF4-FFF2-40B4-BE49-F238E27FC236}">
                  <a16:creationId xmlns:a16="http://schemas.microsoft.com/office/drawing/2014/main" id="{4EF2818C-B4FC-770A-02B1-529F2BD27E7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8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7" name="Line 433">
              <a:extLst>
                <a:ext uri="{FF2B5EF4-FFF2-40B4-BE49-F238E27FC236}">
                  <a16:creationId xmlns:a16="http://schemas.microsoft.com/office/drawing/2014/main" id="{62A68861-F121-C931-FAB8-1C3660A66E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8" name="Line 434">
              <a:extLst>
                <a:ext uri="{FF2B5EF4-FFF2-40B4-BE49-F238E27FC236}">
                  <a16:creationId xmlns:a16="http://schemas.microsoft.com/office/drawing/2014/main" id="{92B730A3-5052-5097-D15A-EE1E82ED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9" name="Line 435">
              <a:extLst>
                <a:ext uri="{FF2B5EF4-FFF2-40B4-BE49-F238E27FC236}">
                  <a16:creationId xmlns:a16="http://schemas.microsoft.com/office/drawing/2014/main" id="{B79B507A-2799-99C1-1E88-A94B6CAED5C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58" y="3457"/>
              <a:ext cx="0" cy="3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0" name="Line 436">
              <a:extLst>
                <a:ext uri="{FF2B5EF4-FFF2-40B4-BE49-F238E27FC236}">
                  <a16:creationId xmlns:a16="http://schemas.microsoft.com/office/drawing/2014/main" id="{75933A08-D853-70B1-EB58-D8C12F4130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1" name="Line 437">
              <a:extLst>
                <a:ext uri="{FF2B5EF4-FFF2-40B4-BE49-F238E27FC236}">
                  <a16:creationId xmlns:a16="http://schemas.microsoft.com/office/drawing/2014/main" id="{1D314D87-4238-F72C-C1ED-0F243052937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7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2" name="Line 438">
              <a:extLst>
                <a:ext uri="{FF2B5EF4-FFF2-40B4-BE49-F238E27FC236}">
                  <a16:creationId xmlns:a16="http://schemas.microsoft.com/office/drawing/2014/main" id="{452EC728-03F1-BB25-73C1-C86170EF21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3" name="Line 439">
              <a:extLst>
                <a:ext uri="{FF2B5EF4-FFF2-40B4-BE49-F238E27FC236}">
                  <a16:creationId xmlns:a16="http://schemas.microsoft.com/office/drawing/2014/main" id="{58119279-DCA9-8AEC-FC60-BA405906896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4" name="Line 440">
              <a:extLst>
                <a:ext uri="{FF2B5EF4-FFF2-40B4-BE49-F238E27FC236}">
                  <a16:creationId xmlns:a16="http://schemas.microsoft.com/office/drawing/2014/main" id="{314C42FA-2AE6-B851-143C-9D3C9377343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3" y="3253"/>
              <a:ext cx="0" cy="55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5" name="Line 441">
              <a:extLst>
                <a:ext uri="{FF2B5EF4-FFF2-40B4-BE49-F238E27FC236}">
                  <a16:creationId xmlns:a16="http://schemas.microsoft.com/office/drawing/2014/main" id="{DE7B3575-F59C-70E9-46FC-A5388331975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7" y="3590"/>
              <a:ext cx="0" cy="21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6" name="Line 442">
              <a:extLst>
                <a:ext uri="{FF2B5EF4-FFF2-40B4-BE49-F238E27FC236}">
                  <a16:creationId xmlns:a16="http://schemas.microsoft.com/office/drawing/2014/main" id="{9B810B70-1837-5C33-A565-0734B2FEDB2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7" name="Line 443">
              <a:extLst>
                <a:ext uri="{FF2B5EF4-FFF2-40B4-BE49-F238E27FC236}">
                  <a16:creationId xmlns:a16="http://schemas.microsoft.com/office/drawing/2014/main" id="{E03B979D-6903-8650-D33A-38A418C1581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7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8" name="Line 444">
              <a:extLst>
                <a:ext uri="{FF2B5EF4-FFF2-40B4-BE49-F238E27FC236}">
                  <a16:creationId xmlns:a16="http://schemas.microsoft.com/office/drawing/2014/main" id="{531447B4-52A9-35EC-2750-7CE833D5A90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1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9" name="Line 445">
              <a:extLst>
                <a:ext uri="{FF2B5EF4-FFF2-40B4-BE49-F238E27FC236}">
                  <a16:creationId xmlns:a16="http://schemas.microsoft.com/office/drawing/2014/main" id="{D7037084-500F-A277-9A63-DB61F07B4FA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2" y="3461"/>
              <a:ext cx="0" cy="34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0" name="Line 446">
              <a:extLst>
                <a:ext uri="{FF2B5EF4-FFF2-40B4-BE49-F238E27FC236}">
                  <a16:creationId xmlns:a16="http://schemas.microsoft.com/office/drawing/2014/main" id="{FEF9AC23-6F55-4DC3-4544-6CBD6797E44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1" name="Line 447">
              <a:extLst>
                <a:ext uri="{FF2B5EF4-FFF2-40B4-BE49-F238E27FC236}">
                  <a16:creationId xmlns:a16="http://schemas.microsoft.com/office/drawing/2014/main" id="{DEBDB851-9A7B-2613-341D-72BCB71149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2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2" name="Line 448">
              <a:extLst>
                <a:ext uri="{FF2B5EF4-FFF2-40B4-BE49-F238E27FC236}">
                  <a16:creationId xmlns:a16="http://schemas.microsoft.com/office/drawing/2014/main" id="{8AC04AED-5C97-C164-FBE6-0660C51F02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7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3" name="Line 449">
              <a:extLst>
                <a:ext uri="{FF2B5EF4-FFF2-40B4-BE49-F238E27FC236}">
                  <a16:creationId xmlns:a16="http://schemas.microsoft.com/office/drawing/2014/main" id="{40AC9C6C-E8E1-82F7-FB49-6FD9A66927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2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4" name="Line 450">
              <a:extLst>
                <a:ext uri="{FF2B5EF4-FFF2-40B4-BE49-F238E27FC236}">
                  <a16:creationId xmlns:a16="http://schemas.microsoft.com/office/drawing/2014/main" id="{425A1375-BB85-811D-6D13-001AA22B19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7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5" name="Line 451">
              <a:extLst>
                <a:ext uri="{FF2B5EF4-FFF2-40B4-BE49-F238E27FC236}">
                  <a16:creationId xmlns:a16="http://schemas.microsoft.com/office/drawing/2014/main" id="{D21ED248-AFF0-E070-7A69-E604DF32B8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62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6" name="Line 452">
              <a:extLst>
                <a:ext uri="{FF2B5EF4-FFF2-40B4-BE49-F238E27FC236}">
                  <a16:creationId xmlns:a16="http://schemas.microsoft.com/office/drawing/2014/main" id="{BC6D60D0-C74B-E430-F0F0-BCDC225F1FD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2" y="3357"/>
              <a:ext cx="0" cy="4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7" name="Line 453">
              <a:extLst>
                <a:ext uri="{FF2B5EF4-FFF2-40B4-BE49-F238E27FC236}">
                  <a16:creationId xmlns:a16="http://schemas.microsoft.com/office/drawing/2014/main" id="{24708395-5B8C-76F7-4C08-BEB1F2D329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8" name="Line 454">
              <a:extLst>
                <a:ext uri="{FF2B5EF4-FFF2-40B4-BE49-F238E27FC236}">
                  <a16:creationId xmlns:a16="http://schemas.microsoft.com/office/drawing/2014/main" id="{31359C8C-CE01-66C9-A8DA-B49EBF65EE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01" y="3768"/>
              <a:ext cx="0" cy="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9" name="Line 455">
              <a:extLst>
                <a:ext uri="{FF2B5EF4-FFF2-40B4-BE49-F238E27FC236}">
                  <a16:creationId xmlns:a16="http://schemas.microsoft.com/office/drawing/2014/main" id="{B32A52F1-F885-9250-B621-5F28F5A0A5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1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0" name="Line 456">
              <a:extLst>
                <a:ext uri="{FF2B5EF4-FFF2-40B4-BE49-F238E27FC236}">
                  <a16:creationId xmlns:a16="http://schemas.microsoft.com/office/drawing/2014/main" id="{313C6A48-CDB1-7C6D-D765-04A9E088D82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6" y="3640"/>
              <a:ext cx="0" cy="16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1" name="Line 457">
              <a:extLst>
                <a:ext uri="{FF2B5EF4-FFF2-40B4-BE49-F238E27FC236}">
                  <a16:creationId xmlns:a16="http://schemas.microsoft.com/office/drawing/2014/main" id="{4B700C50-039B-3722-7BC8-3C2C9E8DC9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21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2" name="Line 458">
              <a:extLst>
                <a:ext uri="{FF2B5EF4-FFF2-40B4-BE49-F238E27FC236}">
                  <a16:creationId xmlns:a16="http://schemas.microsoft.com/office/drawing/2014/main" id="{5A21B8E1-9946-AEAE-C5CE-B8A93175CE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46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3" name="Line 459">
              <a:extLst>
                <a:ext uri="{FF2B5EF4-FFF2-40B4-BE49-F238E27FC236}">
                  <a16:creationId xmlns:a16="http://schemas.microsoft.com/office/drawing/2014/main" id="{1B8B5FCE-2D6F-E516-D2BF-2EED74A2FE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4" name="Line 460">
              <a:extLst>
                <a:ext uri="{FF2B5EF4-FFF2-40B4-BE49-F238E27FC236}">
                  <a16:creationId xmlns:a16="http://schemas.microsoft.com/office/drawing/2014/main" id="{0F1AFA95-C3F9-6C69-C787-66F897ABE37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6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5" name="Line 461">
              <a:extLst>
                <a:ext uri="{FF2B5EF4-FFF2-40B4-BE49-F238E27FC236}">
                  <a16:creationId xmlns:a16="http://schemas.microsoft.com/office/drawing/2014/main" id="{51CEE895-C304-2555-8925-A7143D261C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1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6" name="Line 462">
              <a:extLst>
                <a:ext uri="{FF2B5EF4-FFF2-40B4-BE49-F238E27FC236}">
                  <a16:creationId xmlns:a16="http://schemas.microsoft.com/office/drawing/2014/main" id="{76D7DC90-D143-0FF3-BB7D-71E81515FC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7" name="Line 463">
              <a:extLst>
                <a:ext uri="{FF2B5EF4-FFF2-40B4-BE49-F238E27FC236}">
                  <a16:creationId xmlns:a16="http://schemas.microsoft.com/office/drawing/2014/main" id="{3005F0B2-A3EB-6DF8-A905-1648CCC32C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1" y="3303"/>
              <a:ext cx="0" cy="50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8" name="Line 464">
              <a:extLst>
                <a:ext uri="{FF2B5EF4-FFF2-40B4-BE49-F238E27FC236}">
                  <a16:creationId xmlns:a16="http://schemas.microsoft.com/office/drawing/2014/main" id="{7B661206-FD4B-7C67-3B95-4376386CB22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9" name="Line 465">
              <a:extLst>
                <a:ext uri="{FF2B5EF4-FFF2-40B4-BE49-F238E27FC236}">
                  <a16:creationId xmlns:a16="http://schemas.microsoft.com/office/drawing/2014/main" id="{FAC333C9-F05B-67DA-79F1-8BBFB1DBD2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1" y="1778"/>
              <a:ext cx="0" cy="20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0" name="Line 466">
              <a:extLst>
                <a:ext uri="{FF2B5EF4-FFF2-40B4-BE49-F238E27FC236}">
                  <a16:creationId xmlns:a16="http://schemas.microsoft.com/office/drawing/2014/main" id="{494209DA-21FB-9977-FD48-C859CC5B498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6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1" name="Line 467">
              <a:extLst>
                <a:ext uri="{FF2B5EF4-FFF2-40B4-BE49-F238E27FC236}">
                  <a16:creationId xmlns:a16="http://schemas.microsoft.com/office/drawing/2014/main" id="{9F3FB118-DAF6-884F-CBC5-59125E21DC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2" name="Line 468">
              <a:extLst>
                <a:ext uri="{FF2B5EF4-FFF2-40B4-BE49-F238E27FC236}">
                  <a16:creationId xmlns:a16="http://schemas.microsoft.com/office/drawing/2014/main" id="{67354EF4-15DF-C051-C9ED-4A085B108A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3" name="Line 469">
              <a:extLst>
                <a:ext uri="{FF2B5EF4-FFF2-40B4-BE49-F238E27FC236}">
                  <a16:creationId xmlns:a16="http://schemas.microsoft.com/office/drawing/2014/main" id="{23C1802A-2103-7590-A1F2-BCF317D7B5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1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4" name="Line 470">
              <a:extLst>
                <a:ext uri="{FF2B5EF4-FFF2-40B4-BE49-F238E27FC236}">
                  <a16:creationId xmlns:a16="http://schemas.microsoft.com/office/drawing/2014/main" id="{77322E64-4725-D24E-A115-DA779942CE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20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5" name="Line 471">
              <a:extLst>
                <a:ext uri="{FF2B5EF4-FFF2-40B4-BE49-F238E27FC236}">
                  <a16:creationId xmlns:a16="http://schemas.microsoft.com/office/drawing/2014/main" id="{5748D86E-DB92-1CEA-0943-07A2B3C9E16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0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6" name="Line 472">
              <a:extLst>
                <a:ext uri="{FF2B5EF4-FFF2-40B4-BE49-F238E27FC236}">
                  <a16:creationId xmlns:a16="http://schemas.microsoft.com/office/drawing/2014/main" id="{008339F0-8535-1829-DB13-E0650C06E0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5" y="3407"/>
              <a:ext cx="0" cy="39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7" name="Line 473">
              <a:extLst>
                <a:ext uri="{FF2B5EF4-FFF2-40B4-BE49-F238E27FC236}">
                  <a16:creationId xmlns:a16="http://schemas.microsoft.com/office/drawing/2014/main" id="{EA677173-F1F1-1CC3-2CAA-E684223FDB6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0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8" name="Line 474">
              <a:extLst>
                <a:ext uri="{FF2B5EF4-FFF2-40B4-BE49-F238E27FC236}">
                  <a16:creationId xmlns:a16="http://schemas.microsoft.com/office/drawing/2014/main" id="{549BB16D-2F94-E424-5AA4-1B6F1CD31E7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9" name="Line 475">
              <a:extLst>
                <a:ext uri="{FF2B5EF4-FFF2-40B4-BE49-F238E27FC236}">
                  <a16:creationId xmlns:a16="http://schemas.microsoft.com/office/drawing/2014/main" id="{28EFBC5E-657B-8695-EC25-86C17FAA87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0" name="Line 476">
              <a:extLst>
                <a:ext uri="{FF2B5EF4-FFF2-40B4-BE49-F238E27FC236}">
                  <a16:creationId xmlns:a16="http://schemas.microsoft.com/office/drawing/2014/main" id="{3988E7FC-246A-3480-9477-C291B5796D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1" name="Line 477">
              <a:extLst>
                <a:ext uri="{FF2B5EF4-FFF2-40B4-BE49-F238E27FC236}">
                  <a16:creationId xmlns:a16="http://schemas.microsoft.com/office/drawing/2014/main" id="{71254979-2D6F-81F7-A9A4-5142BB60A1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70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2" name="Line 478">
              <a:extLst>
                <a:ext uri="{FF2B5EF4-FFF2-40B4-BE49-F238E27FC236}">
                  <a16:creationId xmlns:a16="http://schemas.microsoft.com/office/drawing/2014/main" id="{DC178807-0E1E-4ADC-C8D3-C3113A5B26F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0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3" name="Line 479">
              <a:extLst>
                <a:ext uri="{FF2B5EF4-FFF2-40B4-BE49-F238E27FC236}">
                  <a16:creationId xmlns:a16="http://schemas.microsoft.com/office/drawing/2014/main" id="{A0351194-64F0-6E17-F3BB-04DCA5B01E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4" name="Line 480">
              <a:extLst>
                <a:ext uri="{FF2B5EF4-FFF2-40B4-BE49-F238E27FC236}">
                  <a16:creationId xmlns:a16="http://schemas.microsoft.com/office/drawing/2014/main" id="{35941833-C3EC-DD21-CE1C-BE32A028D3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0" y="2951"/>
              <a:ext cx="0" cy="85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5" name="Line 481">
              <a:extLst>
                <a:ext uri="{FF2B5EF4-FFF2-40B4-BE49-F238E27FC236}">
                  <a16:creationId xmlns:a16="http://schemas.microsoft.com/office/drawing/2014/main" id="{B4D9D462-4ED6-8FF1-3CED-6F7A85637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4" y="768"/>
              <a:ext cx="0" cy="30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6" name="Line 482">
              <a:extLst>
                <a:ext uri="{FF2B5EF4-FFF2-40B4-BE49-F238E27FC236}">
                  <a16:creationId xmlns:a16="http://schemas.microsoft.com/office/drawing/2014/main" id="{C88DD927-3D9D-6251-F7F2-D3F37A9573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9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7" name="Line 483">
              <a:extLst>
                <a:ext uri="{FF2B5EF4-FFF2-40B4-BE49-F238E27FC236}">
                  <a16:creationId xmlns:a16="http://schemas.microsoft.com/office/drawing/2014/main" id="{D788581D-9908-F99D-66B2-6436AAFFAED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4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8" name="Line 484">
              <a:extLst>
                <a:ext uri="{FF2B5EF4-FFF2-40B4-BE49-F238E27FC236}">
                  <a16:creationId xmlns:a16="http://schemas.microsoft.com/office/drawing/2014/main" id="{7E36A32A-AD44-3CBD-6F64-997FFFED99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9" name="Line 485">
              <a:extLst>
                <a:ext uri="{FF2B5EF4-FFF2-40B4-BE49-F238E27FC236}">
                  <a16:creationId xmlns:a16="http://schemas.microsoft.com/office/drawing/2014/main" id="{7077DA90-1D35-1015-2C41-99ACF753C72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2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0" name="Line 486">
              <a:extLst>
                <a:ext uri="{FF2B5EF4-FFF2-40B4-BE49-F238E27FC236}">
                  <a16:creationId xmlns:a16="http://schemas.microsoft.com/office/drawing/2014/main" id="{39045230-9D80-6018-F4C2-26D2EADD83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39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1" name="Line 487">
              <a:extLst>
                <a:ext uri="{FF2B5EF4-FFF2-40B4-BE49-F238E27FC236}">
                  <a16:creationId xmlns:a16="http://schemas.microsoft.com/office/drawing/2014/main" id="{7090B3F9-6043-DF40-0E50-8F7648778D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4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2" name="Line 488">
              <a:extLst>
                <a:ext uri="{FF2B5EF4-FFF2-40B4-BE49-F238E27FC236}">
                  <a16:creationId xmlns:a16="http://schemas.microsoft.com/office/drawing/2014/main" id="{8EEF7813-2612-87F5-4E96-6B5BBDCF36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9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3" name="Line 489">
              <a:extLst>
                <a:ext uri="{FF2B5EF4-FFF2-40B4-BE49-F238E27FC236}">
                  <a16:creationId xmlns:a16="http://schemas.microsoft.com/office/drawing/2014/main" id="{7D42F48C-A947-3643-5CF1-4116551171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4" y="3615"/>
              <a:ext cx="0" cy="18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4" name="Line 490">
              <a:extLst>
                <a:ext uri="{FF2B5EF4-FFF2-40B4-BE49-F238E27FC236}">
                  <a16:creationId xmlns:a16="http://schemas.microsoft.com/office/drawing/2014/main" id="{622C53D8-40CB-FDF5-F4EA-E73B32DD22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5" name="Line 491">
              <a:extLst>
                <a:ext uri="{FF2B5EF4-FFF2-40B4-BE49-F238E27FC236}">
                  <a16:creationId xmlns:a16="http://schemas.microsoft.com/office/drawing/2014/main" id="{CB398D1B-D23A-7A44-E036-EBD6C6D765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4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6" name="Line 492">
              <a:extLst>
                <a:ext uri="{FF2B5EF4-FFF2-40B4-BE49-F238E27FC236}">
                  <a16:creationId xmlns:a16="http://schemas.microsoft.com/office/drawing/2014/main" id="{E2B2DB51-BFD1-26E8-BD14-1FBD41DA847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7" name="Line 493">
              <a:extLst>
                <a:ext uri="{FF2B5EF4-FFF2-40B4-BE49-F238E27FC236}">
                  <a16:creationId xmlns:a16="http://schemas.microsoft.com/office/drawing/2014/main" id="{FC1ED6CB-6E5D-FAFD-6F3D-F5911D63BFC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8" name="Line 494">
              <a:extLst>
                <a:ext uri="{FF2B5EF4-FFF2-40B4-BE49-F238E27FC236}">
                  <a16:creationId xmlns:a16="http://schemas.microsoft.com/office/drawing/2014/main" id="{926354B0-910D-C283-DB44-6861F85F46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9" name="Line 495">
              <a:extLst>
                <a:ext uri="{FF2B5EF4-FFF2-40B4-BE49-F238E27FC236}">
                  <a16:creationId xmlns:a16="http://schemas.microsoft.com/office/drawing/2014/main" id="{3C8D1801-7B26-0A0A-C01A-6810092D37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8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0" name="Line 496">
              <a:extLst>
                <a:ext uri="{FF2B5EF4-FFF2-40B4-BE49-F238E27FC236}">
                  <a16:creationId xmlns:a16="http://schemas.microsoft.com/office/drawing/2014/main" id="{B40F21AD-5A4C-BC57-4362-649A65DE872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1" name="Line 497">
              <a:extLst>
                <a:ext uri="{FF2B5EF4-FFF2-40B4-BE49-F238E27FC236}">
                  <a16:creationId xmlns:a16="http://schemas.microsoft.com/office/drawing/2014/main" id="{C7D6E405-0BBA-E13D-D37B-3835136250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3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2" name="Line 498">
              <a:extLst>
                <a:ext uri="{FF2B5EF4-FFF2-40B4-BE49-F238E27FC236}">
                  <a16:creationId xmlns:a16="http://schemas.microsoft.com/office/drawing/2014/main" id="{3EA1032F-764C-3A6E-98ED-B6E5F9C5E60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8" y="2996"/>
              <a:ext cx="0" cy="80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3" name="Line 499">
              <a:extLst>
                <a:ext uri="{FF2B5EF4-FFF2-40B4-BE49-F238E27FC236}">
                  <a16:creationId xmlns:a16="http://schemas.microsoft.com/office/drawing/2014/main" id="{CD3E603E-0D34-B3F7-359A-BFAA040B266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3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4" name="Line 500">
              <a:extLst>
                <a:ext uri="{FF2B5EF4-FFF2-40B4-BE49-F238E27FC236}">
                  <a16:creationId xmlns:a16="http://schemas.microsoft.com/office/drawing/2014/main" id="{99DD6EDE-17C2-7EFB-F6D1-F7CFAC8DF35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8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5" name="Line 501">
              <a:extLst>
                <a:ext uri="{FF2B5EF4-FFF2-40B4-BE49-F238E27FC236}">
                  <a16:creationId xmlns:a16="http://schemas.microsoft.com/office/drawing/2014/main" id="{4779E69F-2FA4-CC76-F716-69A1FBFEE2D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2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6" name="Line 502">
              <a:extLst>
                <a:ext uri="{FF2B5EF4-FFF2-40B4-BE49-F238E27FC236}">
                  <a16:creationId xmlns:a16="http://schemas.microsoft.com/office/drawing/2014/main" id="{7B9358BD-731F-A135-B15B-0851E1F9CA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3" y="3575"/>
              <a:ext cx="0" cy="22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7" name="Line 503">
              <a:extLst>
                <a:ext uri="{FF2B5EF4-FFF2-40B4-BE49-F238E27FC236}">
                  <a16:creationId xmlns:a16="http://schemas.microsoft.com/office/drawing/2014/main" id="{CA610870-A87D-FA3F-7DDA-E01339F6C4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8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8" name="Line 504">
              <a:extLst>
                <a:ext uri="{FF2B5EF4-FFF2-40B4-BE49-F238E27FC236}">
                  <a16:creationId xmlns:a16="http://schemas.microsoft.com/office/drawing/2014/main" id="{D7D286FA-A459-D1C5-8E6D-52F2F56988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4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9" name="Line 505">
              <a:extLst>
                <a:ext uri="{FF2B5EF4-FFF2-40B4-BE49-F238E27FC236}">
                  <a16:creationId xmlns:a16="http://schemas.microsoft.com/office/drawing/2014/main" id="{B50DC771-5BAA-D7EA-D0E2-72AB220BEC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58" y="3759"/>
              <a:ext cx="0" cy="4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0" name="Line 506">
              <a:extLst>
                <a:ext uri="{FF2B5EF4-FFF2-40B4-BE49-F238E27FC236}">
                  <a16:creationId xmlns:a16="http://schemas.microsoft.com/office/drawing/2014/main" id="{C8C51C87-EAD3-CBFE-2780-F5B5BEF781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3" y="3491"/>
              <a:ext cx="0" cy="31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1" name="Line 507">
              <a:extLst>
                <a:ext uri="{FF2B5EF4-FFF2-40B4-BE49-F238E27FC236}">
                  <a16:creationId xmlns:a16="http://schemas.microsoft.com/office/drawing/2014/main" id="{C7440D30-6C3B-B79D-1DBA-2D1DEB1E3B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8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2" name="Line 508">
              <a:extLst>
                <a:ext uri="{FF2B5EF4-FFF2-40B4-BE49-F238E27FC236}">
                  <a16:creationId xmlns:a16="http://schemas.microsoft.com/office/drawing/2014/main" id="{B37AA1AE-B588-CC4A-DE77-5EAC8F4F1AA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3" name="Line 509">
              <a:extLst>
                <a:ext uri="{FF2B5EF4-FFF2-40B4-BE49-F238E27FC236}">
                  <a16:creationId xmlns:a16="http://schemas.microsoft.com/office/drawing/2014/main" id="{EBFFFD78-C434-0689-B9D1-CA0D9DFBF05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8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4" name="Line 510">
              <a:extLst>
                <a:ext uri="{FF2B5EF4-FFF2-40B4-BE49-F238E27FC236}">
                  <a16:creationId xmlns:a16="http://schemas.microsoft.com/office/drawing/2014/main" id="{5BB6C7A1-C10D-2CD8-3ACF-A8B9303129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5" name="Line 511">
              <a:extLst>
                <a:ext uri="{FF2B5EF4-FFF2-40B4-BE49-F238E27FC236}">
                  <a16:creationId xmlns:a16="http://schemas.microsoft.com/office/drawing/2014/main" id="{FA742C74-FAF0-5FA0-D35E-D0F9906F7DF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6" name="Line 512">
              <a:extLst>
                <a:ext uri="{FF2B5EF4-FFF2-40B4-BE49-F238E27FC236}">
                  <a16:creationId xmlns:a16="http://schemas.microsoft.com/office/drawing/2014/main" id="{C3AB44D2-904A-D52C-EABC-CE17C05B47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2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7" name="Line 513">
              <a:extLst>
                <a:ext uri="{FF2B5EF4-FFF2-40B4-BE49-F238E27FC236}">
                  <a16:creationId xmlns:a16="http://schemas.microsoft.com/office/drawing/2014/main" id="{FA08AF5B-2D5D-3C63-8C41-9D1262518B5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8" name="Line 514">
              <a:extLst>
                <a:ext uri="{FF2B5EF4-FFF2-40B4-BE49-F238E27FC236}">
                  <a16:creationId xmlns:a16="http://schemas.microsoft.com/office/drawing/2014/main" id="{21AEA665-A78E-6EE2-3981-8FFA8DE400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07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9" name="Line 515">
              <a:extLst>
                <a:ext uri="{FF2B5EF4-FFF2-40B4-BE49-F238E27FC236}">
                  <a16:creationId xmlns:a16="http://schemas.microsoft.com/office/drawing/2014/main" id="{7CC903C1-947E-FF60-A985-AFD58D1CA65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17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0" name="Line 516">
              <a:extLst>
                <a:ext uri="{FF2B5EF4-FFF2-40B4-BE49-F238E27FC236}">
                  <a16:creationId xmlns:a16="http://schemas.microsoft.com/office/drawing/2014/main" id="{65279DDE-F1A5-067B-E734-EE9CABBA4E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22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1" name="Line 517">
              <a:extLst>
                <a:ext uri="{FF2B5EF4-FFF2-40B4-BE49-F238E27FC236}">
                  <a16:creationId xmlns:a16="http://schemas.microsoft.com/office/drawing/2014/main" id="{3CFFE46D-BD36-20E4-4C26-453010C8B2F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2" name="Line 518">
              <a:extLst>
                <a:ext uri="{FF2B5EF4-FFF2-40B4-BE49-F238E27FC236}">
                  <a16:creationId xmlns:a16="http://schemas.microsoft.com/office/drawing/2014/main" id="{99DB85D5-759C-2B92-0D75-CB5CDE7518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7" y="3397"/>
              <a:ext cx="0" cy="40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3" name="Line 519">
              <a:extLst>
                <a:ext uri="{FF2B5EF4-FFF2-40B4-BE49-F238E27FC236}">
                  <a16:creationId xmlns:a16="http://schemas.microsoft.com/office/drawing/2014/main" id="{EA85238C-7C60-ABEF-41BF-25D9CD37B1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2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4" name="Line 520">
              <a:extLst>
                <a:ext uri="{FF2B5EF4-FFF2-40B4-BE49-F238E27FC236}">
                  <a16:creationId xmlns:a16="http://schemas.microsoft.com/office/drawing/2014/main" id="{FD06B4D7-2881-157F-F829-3A94D25773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5" name="Line 521">
              <a:extLst>
                <a:ext uri="{FF2B5EF4-FFF2-40B4-BE49-F238E27FC236}">
                  <a16:creationId xmlns:a16="http://schemas.microsoft.com/office/drawing/2014/main" id="{D5D78F9B-6840-4965-39B9-F1F08AFEDD2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2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6" name="Line 522">
              <a:extLst>
                <a:ext uri="{FF2B5EF4-FFF2-40B4-BE49-F238E27FC236}">
                  <a16:creationId xmlns:a16="http://schemas.microsoft.com/office/drawing/2014/main" id="{94E20A46-6A35-E910-7B00-6EC8742D6F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7" name="Line 523">
              <a:extLst>
                <a:ext uri="{FF2B5EF4-FFF2-40B4-BE49-F238E27FC236}">
                  <a16:creationId xmlns:a16="http://schemas.microsoft.com/office/drawing/2014/main" id="{285B930A-2132-BC26-7A19-61BF9E39250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7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8" name="Line 524">
              <a:extLst>
                <a:ext uri="{FF2B5EF4-FFF2-40B4-BE49-F238E27FC236}">
                  <a16:creationId xmlns:a16="http://schemas.microsoft.com/office/drawing/2014/main" id="{769EC646-0FF3-2A37-74AC-218C78854FA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9" name="Line 525">
              <a:extLst>
                <a:ext uri="{FF2B5EF4-FFF2-40B4-BE49-F238E27FC236}">
                  <a16:creationId xmlns:a16="http://schemas.microsoft.com/office/drawing/2014/main" id="{4B9C2E77-FCD4-69FC-5E23-73ADB8F83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6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0" name="Line 526">
              <a:extLst>
                <a:ext uri="{FF2B5EF4-FFF2-40B4-BE49-F238E27FC236}">
                  <a16:creationId xmlns:a16="http://schemas.microsoft.com/office/drawing/2014/main" id="{0EC8FEA1-BCA4-85E4-1EEE-887CD93206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1" name="Line 527">
              <a:extLst>
                <a:ext uri="{FF2B5EF4-FFF2-40B4-BE49-F238E27FC236}">
                  <a16:creationId xmlns:a16="http://schemas.microsoft.com/office/drawing/2014/main" id="{B3DBF39B-6D2C-F349-F04A-6327CFCBFD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6" y="3343"/>
              <a:ext cx="0" cy="46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2" name="Line 528">
              <a:extLst>
                <a:ext uri="{FF2B5EF4-FFF2-40B4-BE49-F238E27FC236}">
                  <a16:creationId xmlns:a16="http://schemas.microsoft.com/office/drawing/2014/main" id="{5C1C479B-7101-E5BE-C521-26A446BF9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1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3" name="Line 529">
              <a:extLst>
                <a:ext uri="{FF2B5EF4-FFF2-40B4-BE49-F238E27FC236}">
                  <a16:creationId xmlns:a16="http://schemas.microsoft.com/office/drawing/2014/main" id="{FE608444-D083-EE78-E612-05D5975F435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6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4" name="Line 530">
              <a:extLst>
                <a:ext uri="{FF2B5EF4-FFF2-40B4-BE49-F238E27FC236}">
                  <a16:creationId xmlns:a16="http://schemas.microsoft.com/office/drawing/2014/main" id="{2B948453-A517-DA1D-1D0D-2D671647F5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1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5" name="Line 531">
              <a:extLst>
                <a:ext uri="{FF2B5EF4-FFF2-40B4-BE49-F238E27FC236}">
                  <a16:creationId xmlns:a16="http://schemas.microsoft.com/office/drawing/2014/main" id="{B01F8805-39CB-FF6F-07CC-346BFCC2B2F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21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6" name="Line 532">
              <a:extLst>
                <a:ext uri="{FF2B5EF4-FFF2-40B4-BE49-F238E27FC236}">
                  <a16:creationId xmlns:a16="http://schemas.microsoft.com/office/drawing/2014/main" id="{45A62921-2D14-0FA3-685F-CFA75A1C7F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1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7" name="Line 533">
              <a:extLst>
                <a:ext uri="{FF2B5EF4-FFF2-40B4-BE49-F238E27FC236}">
                  <a16:creationId xmlns:a16="http://schemas.microsoft.com/office/drawing/2014/main" id="{BF80D992-7751-B881-3A7B-8A031CCCB1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8" name="Line 534">
              <a:extLst>
                <a:ext uri="{FF2B5EF4-FFF2-40B4-BE49-F238E27FC236}">
                  <a16:creationId xmlns:a16="http://schemas.microsoft.com/office/drawing/2014/main" id="{50A6E5C8-FC6A-EF7F-D76B-80D8A5FD6C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9" name="Line 535">
              <a:extLst>
                <a:ext uri="{FF2B5EF4-FFF2-40B4-BE49-F238E27FC236}">
                  <a16:creationId xmlns:a16="http://schemas.microsoft.com/office/drawing/2014/main" id="{D962AB88-EEF0-0EFA-C9E9-4C53C61D437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0" name="Line 536">
              <a:extLst>
                <a:ext uri="{FF2B5EF4-FFF2-40B4-BE49-F238E27FC236}">
                  <a16:creationId xmlns:a16="http://schemas.microsoft.com/office/drawing/2014/main" id="{3F96EE1D-0B38-1D3A-39B0-C23F5C494D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1" y="3422"/>
              <a:ext cx="0" cy="381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1" name="Line 537">
              <a:extLst>
                <a:ext uri="{FF2B5EF4-FFF2-40B4-BE49-F238E27FC236}">
                  <a16:creationId xmlns:a16="http://schemas.microsoft.com/office/drawing/2014/main" id="{DE5A871F-64B2-D2A6-9D44-8B68A994CC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6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2" name="Line 538">
              <a:extLst>
                <a:ext uri="{FF2B5EF4-FFF2-40B4-BE49-F238E27FC236}">
                  <a16:creationId xmlns:a16="http://schemas.microsoft.com/office/drawing/2014/main" id="{7CDF38FD-10E2-FE41-3907-086A5E7BE0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6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3" name="Line 539">
              <a:extLst>
                <a:ext uri="{FF2B5EF4-FFF2-40B4-BE49-F238E27FC236}">
                  <a16:creationId xmlns:a16="http://schemas.microsoft.com/office/drawing/2014/main" id="{7CE15E5E-72FE-649A-6795-2C8F44F180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7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4" name="Line 540">
              <a:extLst>
                <a:ext uri="{FF2B5EF4-FFF2-40B4-BE49-F238E27FC236}">
                  <a16:creationId xmlns:a16="http://schemas.microsoft.com/office/drawing/2014/main" id="{77886266-580F-5EC0-70BF-45A4CE5C88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5" name="Line 541">
              <a:extLst>
                <a:ext uri="{FF2B5EF4-FFF2-40B4-BE49-F238E27FC236}">
                  <a16:creationId xmlns:a16="http://schemas.microsoft.com/office/drawing/2014/main" id="{C357C117-FC4A-0667-7EBA-45F4731C32F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95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6" name="Line 542">
              <a:extLst>
                <a:ext uri="{FF2B5EF4-FFF2-40B4-BE49-F238E27FC236}">
                  <a16:creationId xmlns:a16="http://schemas.microsoft.com/office/drawing/2014/main" id="{8C778BFA-3CA4-637B-79A8-01AA00D0C7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7" name="Line 543">
              <a:extLst>
                <a:ext uri="{FF2B5EF4-FFF2-40B4-BE49-F238E27FC236}">
                  <a16:creationId xmlns:a16="http://schemas.microsoft.com/office/drawing/2014/main" id="{E7AC2B91-5F1C-F9E3-D9D0-E7F48678CBD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8" name="Line 544">
              <a:extLst>
                <a:ext uri="{FF2B5EF4-FFF2-40B4-BE49-F238E27FC236}">
                  <a16:creationId xmlns:a16="http://schemas.microsoft.com/office/drawing/2014/main" id="{B05D7E31-2EB6-373C-FE64-DAD23917F3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0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9" name="Line 545">
              <a:extLst>
                <a:ext uri="{FF2B5EF4-FFF2-40B4-BE49-F238E27FC236}">
                  <a16:creationId xmlns:a16="http://schemas.microsoft.com/office/drawing/2014/main" id="{E4200EE6-F3C9-D69E-F525-F1D9F704AD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5" y="2694"/>
              <a:ext cx="0" cy="1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0" name="Line 546">
              <a:extLst>
                <a:ext uri="{FF2B5EF4-FFF2-40B4-BE49-F238E27FC236}">
                  <a16:creationId xmlns:a16="http://schemas.microsoft.com/office/drawing/2014/main" id="{195BE773-B8A8-1777-1E1B-A45F23380F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3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1" name="Line 547">
              <a:extLst>
                <a:ext uri="{FF2B5EF4-FFF2-40B4-BE49-F238E27FC236}">
                  <a16:creationId xmlns:a16="http://schemas.microsoft.com/office/drawing/2014/main" id="{8B3135BA-B46A-9FEF-2824-D8C3028B6C5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4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2" name="Line 548">
              <a:extLst>
                <a:ext uri="{FF2B5EF4-FFF2-40B4-BE49-F238E27FC236}">
                  <a16:creationId xmlns:a16="http://schemas.microsoft.com/office/drawing/2014/main" id="{3FA8C04C-174E-AC5A-89DF-6C24FE0F193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55" y="3556"/>
              <a:ext cx="0" cy="24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3" name="Line 549">
              <a:extLst>
                <a:ext uri="{FF2B5EF4-FFF2-40B4-BE49-F238E27FC236}">
                  <a16:creationId xmlns:a16="http://schemas.microsoft.com/office/drawing/2014/main" id="{A75E8965-D1E1-FA67-F815-4D098FB7E5B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0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4" name="Line 550">
              <a:extLst>
                <a:ext uri="{FF2B5EF4-FFF2-40B4-BE49-F238E27FC236}">
                  <a16:creationId xmlns:a16="http://schemas.microsoft.com/office/drawing/2014/main" id="{AB8F2CB7-29FE-82D3-FBF4-7C25474A8E5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5" name="Line 551">
              <a:extLst>
                <a:ext uri="{FF2B5EF4-FFF2-40B4-BE49-F238E27FC236}">
                  <a16:creationId xmlns:a16="http://schemas.microsoft.com/office/drawing/2014/main" id="{DBB3A720-A530-C687-77D0-91AFBB3CEB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0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6" name="Line 552">
              <a:extLst>
                <a:ext uri="{FF2B5EF4-FFF2-40B4-BE49-F238E27FC236}">
                  <a16:creationId xmlns:a16="http://schemas.microsoft.com/office/drawing/2014/main" id="{2D7FA73D-6901-E9C2-2EA0-A2C2473B7E7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5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7" name="Line 553">
              <a:extLst>
                <a:ext uri="{FF2B5EF4-FFF2-40B4-BE49-F238E27FC236}">
                  <a16:creationId xmlns:a16="http://schemas.microsoft.com/office/drawing/2014/main" id="{8FC10CFD-B131-EE73-1362-FED43F66023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8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8" name="Line 554">
              <a:extLst>
                <a:ext uri="{FF2B5EF4-FFF2-40B4-BE49-F238E27FC236}">
                  <a16:creationId xmlns:a16="http://schemas.microsoft.com/office/drawing/2014/main" id="{BDF6F436-5057-C071-C351-AC3F7D32BA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0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9" name="Line 555">
              <a:extLst>
                <a:ext uri="{FF2B5EF4-FFF2-40B4-BE49-F238E27FC236}">
                  <a16:creationId xmlns:a16="http://schemas.microsoft.com/office/drawing/2014/main" id="{2366D4C1-DC39-CA0E-4E8D-CF92AB3BBB0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4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0" name="Line 556">
              <a:extLst>
                <a:ext uri="{FF2B5EF4-FFF2-40B4-BE49-F238E27FC236}">
                  <a16:creationId xmlns:a16="http://schemas.microsoft.com/office/drawing/2014/main" id="{47924D8D-AECA-E31B-1CE2-A33B60F248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9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1" name="Line 557">
              <a:extLst>
                <a:ext uri="{FF2B5EF4-FFF2-40B4-BE49-F238E27FC236}">
                  <a16:creationId xmlns:a16="http://schemas.microsoft.com/office/drawing/2014/main" id="{91223B02-D78F-CF86-D6ED-5606ABCDFB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4" y="3531"/>
              <a:ext cx="0" cy="27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2" name="Line 558">
              <a:extLst>
                <a:ext uri="{FF2B5EF4-FFF2-40B4-BE49-F238E27FC236}">
                  <a16:creationId xmlns:a16="http://schemas.microsoft.com/office/drawing/2014/main" id="{351DB291-2687-485D-5417-6C7FA605222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9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3" name="Line 559">
              <a:extLst>
                <a:ext uri="{FF2B5EF4-FFF2-40B4-BE49-F238E27FC236}">
                  <a16:creationId xmlns:a16="http://schemas.microsoft.com/office/drawing/2014/main" id="{8740CDFF-7A06-B4DA-7738-3B2E787CA0F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3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4" name="Line 560">
              <a:extLst>
                <a:ext uri="{FF2B5EF4-FFF2-40B4-BE49-F238E27FC236}">
                  <a16:creationId xmlns:a16="http://schemas.microsoft.com/office/drawing/2014/main" id="{D942C7B7-2984-445D-5F91-2F8CA091D8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4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5" name="Line 561">
              <a:extLst>
                <a:ext uri="{FF2B5EF4-FFF2-40B4-BE49-F238E27FC236}">
                  <a16:creationId xmlns:a16="http://schemas.microsoft.com/office/drawing/2014/main" id="{68C95CF0-B897-96E4-D304-33F236E1F3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5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6" name="Line 562">
              <a:extLst>
                <a:ext uri="{FF2B5EF4-FFF2-40B4-BE49-F238E27FC236}">
                  <a16:creationId xmlns:a16="http://schemas.microsoft.com/office/drawing/2014/main" id="{C4874114-18D6-495B-FBE7-0380748001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69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7" name="Line 563">
              <a:extLst>
                <a:ext uri="{FF2B5EF4-FFF2-40B4-BE49-F238E27FC236}">
                  <a16:creationId xmlns:a16="http://schemas.microsoft.com/office/drawing/2014/main" id="{D4C8500B-8817-3744-C6B0-60003BB0B81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7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8" name="Line 564">
              <a:extLst>
                <a:ext uri="{FF2B5EF4-FFF2-40B4-BE49-F238E27FC236}">
                  <a16:creationId xmlns:a16="http://schemas.microsoft.com/office/drawing/2014/main" id="{643E40C9-40C5-2045-DE92-86553DC1D38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3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9" name="Line 565">
              <a:extLst>
                <a:ext uri="{FF2B5EF4-FFF2-40B4-BE49-F238E27FC236}">
                  <a16:creationId xmlns:a16="http://schemas.microsoft.com/office/drawing/2014/main" id="{BB3D0CE8-9AF8-2B81-5EA5-DE614CA11CC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0" name="Line 566">
              <a:extLst>
                <a:ext uri="{FF2B5EF4-FFF2-40B4-BE49-F238E27FC236}">
                  <a16:creationId xmlns:a16="http://schemas.microsoft.com/office/drawing/2014/main" id="{7319E426-313B-D8AF-2E1B-3779343E84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1" name="Line 567">
              <a:extLst>
                <a:ext uri="{FF2B5EF4-FFF2-40B4-BE49-F238E27FC236}">
                  <a16:creationId xmlns:a16="http://schemas.microsoft.com/office/drawing/2014/main" id="{1EE8BB6B-B483-008A-90F2-7EFC5397C4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2" name="Line 568">
              <a:extLst>
                <a:ext uri="{FF2B5EF4-FFF2-40B4-BE49-F238E27FC236}">
                  <a16:creationId xmlns:a16="http://schemas.microsoft.com/office/drawing/2014/main" id="{1348FC1C-1F2B-3CA8-14A2-304F6597EDB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8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3" name="Line 569">
              <a:extLst>
                <a:ext uri="{FF2B5EF4-FFF2-40B4-BE49-F238E27FC236}">
                  <a16:creationId xmlns:a16="http://schemas.microsoft.com/office/drawing/2014/main" id="{49DA9843-28F6-11B7-2A10-3A4301F056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13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4" name="Line 570">
              <a:extLst>
                <a:ext uri="{FF2B5EF4-FFF2-40B4-BE49-F238E27FC236}">
                  <a16:creationId xmlns:a16="http://schemas.microsoft.com/office/drawing/2014/main" id="{9E1B977F-CA07-0619-BC47-AAAC9BC35BC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28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5" name="Line 571">
              <a:extLst>
                <a:ext uri="{FF2B5EF4-FFF2-40B4-BE49-F238E27FC236}">
                  <a16:creationId xmlns:a16="http://schemas.microsoft.com/office/drawing/2014/main" id="{B569F053-D96D-0149-D588-6835E0304B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3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6" name="Line 572">
              <a:extLst>
                <a:ext uri="{FF2B5EF4-FFF2-40B4-BE49-F238E27FC236}">
                  <a16:creationId xmlns:a16="http://schemas.microsoft.com/office/drawing/2014/main" id="{E3EAE7E9-0E34-D581-7AA2-B160E3EC6E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8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7" name="Line 573">
              <a:extLst>
                <a:ext uri="{FF2B5EF4-FFF2-40B4-BE49-F238E27FC236}">
                  <a16:creationId xmlns:a16="http://schemas.microsoft.com/office/drawing/2014/main" id="{6C0AC6EB-0C20-996D-0373-7254862BA39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4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8" name="Line 574">
              <a:extLst>
                <a:ext uri="{FF2B5EF4-FFF2-40B4-BE49-F238E27FC236}">
                  <a16:creationId xmlns:a16="http://schemas.microsoft.com/office/drawing/2014/main" id="{E71B8940-A729-76B6-4BCE-71446CAA37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9" name="Line 575">
              <a:extLst>
                <a:ext uri="{FF2B5EF4-FFF2-40B4-BE49-F238E27FC236}">
                  <a16:creationId xmlns:a16="http://schemas.microsoft.com/office/drawing/2014/main" id="{1DCA18BD-6154-A332-0AAE-E2F61E2C38B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8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0" name="Line 576">
              <a:extLst>
                <a:ext uri="{FF2B5EF4-FFF2-40B4-BE49-F238E27FC236}">
                  <a16:creationId xmlns:a16="http://schemas.microsoft.com/office/drawing/2014/main" id="{755BBF18-CF11-5F3F-C938-95DA0B05E06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1" name="Line 577">
              <a:extLst>
                <a:ext uri="{FF2B5EF4-FFF2-40B4-BE49-F238E27FC236}">
                  <a16:creationId xmlns:a16="http://schemas.microsoft.com/office/drawing/2014/main" id="{CE756399-E38F-B757-DA8E-390F9E69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7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2" name="Line 578">
              <a:extLst>
                <a:ext uri="{FF2B5EF4-FFF2-40B4-BE49-F238E27FC236}">
                  <a16:creationId xmlns:a16="http://schemas.microsoft.com/office/drawing/2014/main" id="{270439A5-D7E3-E1E1-3DDE-214546E99F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2" y="3580"/>
              <a:ext cx="0" cy="22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3" name="Line 579">
              <a:extLst>
                <a:ext uri="{FF2B5EF4-FFF2-40B4-BE49-F238E27FC236}">
                  <a16:creationId xmlns:a16="http://schemas.microsoft.com/office/drawing/2014/main" id="{99E04EEB-19AD-99E9-E93D-E577F845EEB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7" y="3679"/>
              <a:ext cx="0" cy="12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4" name="Line 580">
              <a:extLst>
                <a:ext uri="{FF2B5EF4-FFF2-40B4-BE49-F238E27FC236}">
                  <a16:creationId xmlns:a16="http://schemas.microsoft.com/office/drawing/2014/main" id="{025D759C-2975-EE29-7BFB-CB62868936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2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5" name="Line 581">
              <a:extLst>
                <a:ext uri="{FF2B5EF4-FFF2-40B4-BE49-F238E27FC236}">
                  <a16:creationId xmlns:a16="http://schemas.microsoft.com/office/drawing/2014/main" id="{2F5FCF28-8123-5015-EF6B-D5A5972360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7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6" name="Line 582">
              <a:extLst>
                <a:ext uri="{FF2B5EF4-FFF2-40B4-BE49-F238E27FC236}">
                  <a16:creationId xmlns:a16="http://schemas.microsoft.com/office/drawing/2014/main" id="{BDF6805D-3CF0-71AD-E9B5-961B8CC5D9B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2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7" name="Line 583">
              <a:extLst>
                <a:ext uri="{FF2B5EF4-FFF2-40B4-BE49-F238E27FC236}">
                  <a16:creationId xmlns:a16="http://schemas.microsoft.com/office/drawing/2014/main" id="{0831E7B5-94DF-C762-8D16-DE8DB7E1CB7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8" name="Line 584">
              <a:extLst>
                <a:ext uri="{FF2B5EF4-FFF2-40B4-BE49-F238E27FC236}">
                  <a16:creationId xmlns:a16="http://schemas.microsoft.com/office/drawing/2014/main" id="{8098D676-14B6-24EE-B8F4-4F63EC210D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52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9" name="Line 585">
              <a:extLst>
                <a:ext uri="{FF2B5EF4-FFF2-40B4-BE49-F238E27FC236}">
                  <a16:creationId xmlns:a16="http://schemas.microsoft.com/office/drawing/2014/main" id="{30D8BC87-BF9F-80A6-03F9-FA32FD69A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62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0" name="Line 586">
              <a:extLst>
                <a:ext uri="{FF2B5EF4-FFF2-40B4-BE49-F238E27FC236}">
                  <a16:creationId xmlns:a16="http://schemas.microsoft.com/office/drawing/2014/main" id="{B20C3641-18E2-56E1-4CA2-6F1C159C586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1" name="Line 587">
              <a:extLst>
                <a:ext uri="{FF2B5EF4-FFF2-40B4-BE49-F238E27FC236}">
                  <a16:creationId xmlns:a16="http://schemas.microsoft.com/office/drawing/2014/main" id="{25B3243E-0B87-7011-DCB9-F0BFD65CE98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7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2" name="Line 588">
              <a:extLst>
                <a:ext uri="{FF2B5EF4-FFF2-40B4-BE49-F238E27FC236}">
                  <a16:creationId xmlns:a16="http://schemas.microsoft.com/office/drawing/2014/main" id="{C7C11C70-A550-40B5-6C5F-EA4456EB105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3" name="Line 589">
              <a:extLst>
                <a:ext uri="{FF2B5EF4-FFF2-40B4-BE49-F238E27FC236}">
                  <a16:creationId xmlns:a16="http://schemas.microsoft.com/office/drawing/2014/main" id="{7ADA36DF-D0C8-A60A-489F-A70ECEB61F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6" y="3764"/>
              <a:ext cx="0" cy="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4" name="Line 590">
              <a:extLst>
                <a:ext uri="{FF2B5EF4-FFF2-40B4-BE49-F238E27FC236}">
                  <a16:creationId xmlns:a16="http://schemas.microsoft.com/office/drawing/2014/main" id="{045CE001-0C08-00FC-0FD0-B5F455CEDCC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9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5" name="Line 591">
              <a:extLst>
                <a:ext uri="{FF2B5EF4-FFF2-40B4-BE49-F238E27FC236}">
                  <a16:creationId xmlns:a16="http://schemas.microsoft.com/office/drawing/2014/main" id="{4D50C509-3DB8-3EE4-9325-1043375970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16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6" name="Line 592">
              <a:extLst>
                <a:ext uri="{FF2B5EF4-FFF2-40B4-BE49-F238E27FC236}">
                  <a16:creationId xmlns:a16="http://schemas.microsoft.com/office/drawing/2014/main" id="{D7390C4A-0ACD-DC2D-CCD2-ED25765B77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1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7" name="Line 593">
              <a:extLst>
                <a:ext uri="{FF2B5EF4-FFF2-40B4-BE49-F238E27FC236}">
                  <a16:creationId xmlns:a16="http://schemas.microsoft.com/office/drawing/2014/main" id="{06F37AE0-F4ED-515B-18CC-17FF510E07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6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8" name="Line 594">
              <a:extLst>
                <a:ext uri="{FF2B5EF4-FFF2-40B4-BE49-F238E27FC236}">
                  <a16:creationId xmlns:a16="http://schemas.microsoft.com/office/drawing/2014/main" id="{006E364C-DB64-957E-CA0E-651665182C5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9" name="Line 595">
              <a:extLst>
                <a:ext uri="{FF2B5EF4-FFF2-40B4-BE49-F238E27FC236}">
                  <a16:creationId xmlns:a16="http://schemas.microsoft.com/office/drawing/2014/main" id="{A5451EAB-2749-FBB9-A70B-49BDD42CDF7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0" name="Line 596">
              <a:extLst>
                <a:ext uri="{FF2B5EF4-FFF2-40B4-BE49-F238E27FC236}">
                  <a16:creationId xmlns:a16="http://schemas.microsoft.com/office/drawing/2014/main" id="{4A4500FD-727E-D1A6-104C-B5D7DBD739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1" name="Line 597">
              <a:extLst>
                <a:ext uri="{FF2B5EF4-FFF2-40B4-BE49-F238E27FC236}">
                  <a16:creationId xmlns:a16="http://schemas.microsoft.com/office/drawing/2014/main" id="{8C048BCE-AA48-721E-4975-BBFB1070FA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2" name="Line 598">
              <a:extLst>
                <a:ext uri="{FF2B5EF4-FFF2-40B4-BE49-F238E27FC236}">
                  <a16:creationId xmlns:a16="http://schemas.microsoft.com/office/drawing/2014/main" id="{6441B112-2698-465E-23E1-CBB70C3F95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8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3" name="Line 599">
              <a:extLst>
                <a:ext uri="{FF2B5EF4-FFF2-40B4-BE49-F238E27FC236}">
                  <a16:creationId xmlns:a16="http://schemas.microsoft.com/office/drawing/2014/main" id="{955CB1DC-CAD5-9AFE-C349-3F5C4CF910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05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4" name="Line 600">
              <a:extLst>
                <a:ext uri="{FF2B5EF4-FFF2-40B4-BE49-F238E27FC236}">
                  <a16:creationId xmlns:a16="http://schemas.microsoft.com/office/drawing/2014/main" id="{55A0F3D2-F49F-3AD6-BE27-65CC8FA5EE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0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5" name="Line 601">
              <a:extLst>
                <a:ext uri="{FF2B5EF4-FFF2-40B4-BE49-F238E27FC236}">
                  <a16:creationId xmlns:a16="http://schemas.microsoft.com/office/drawing/2014/main" id="{0150FAC5-1D56-CFE1-F383-88FF5AE8D7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6" name="Line 602">
              <a:extLst>
                <a:ext uri="{FF2B5EF4-FFF2-40B4-BE49-F238E27FC236}">
                  <a16:creationId xmlns:a16="http://schemas.microsoft.com/office/drawing/2014/main" id="{A3192E2F-A3FD-29AC-D13C-760CD2F633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2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7" name="Line 603">
              <a:extLst>
                <a:ext uri="{FF2B5EF4-FFF2-40B4-BE49-F238E27FC236}">
                  <a16:creationId xmlns:a16="http://schemas.microsoft.com/office/drawing/2014/main" id="{52163AD6-39A7-B75B-6C94-BE2DE0A6C8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0" y="3719"/>
              <a:ext cx="0" cy="8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8" name="Line 604">
              <a:extLst>
                <a:ext uri="{FF2B5EF4-FFF2-40B4-BE49-F238E27FC236}">
                  <a16:creationId xmlns:a16="http://schemas.microsoft.com/office/drawing/2014/main" id="{D6F161ED-0FE2-225B-85FC-963918ABFBC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5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9" name="Line 605">
              <a:extLst>
                <a:ext uri="{FF2B5EF4-FFF2-40B4-BE49-F238E27FC236}">
                  <a16:creationId xmlns:a16="http://schemas.microsoft.com/office/drawing/2014/main" id="{A5836F53-6484-8481-2EBE-CCF9023765A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45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80" name="Line 606">
              <a:extLst>
                <a:ext uri="{FF2B5EF4-FFF2-40B4-BE49-F238E27FC236}">
                  <a16:creationId xmlns:a16="http://schemas.microsoft.com/office/drawing/2014/main" id="{053EAFE1-DA00-578D-20E3-697FB3DAA7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6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9885DF05-D42E-5C20-0FA1-52ACE598809E}"/>
              </a:ext>
            </a:extLst>
          </p:cNvPr>
          <p:cNvSpPr/>
          <p:nvPr/>
        </p:nvSpPr>
        <p:spPr>
          <a:xfrm>
            <a:off x="5401559" y="0"/>
            <a:ext cx="1973927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647846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50DF1C5-D9AF-F3E7-2DBD-6EACFE562D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-2002945" y="1770006"/>
            <a:ext cx="5868194" cy="2016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9FBAE51-4CAF-5BAE-BD4A-A85148310C43}"/>
              </a:ext>
            </a:extLst>
          </p:cNvPr>
          <p:cNvSpPr/>
          <p:nvPr/>
        </p:nvSpPr>
        <p:spPr>
          <a:xfrm>
            <a:off x="5401559" y="0"/>
            <a:ext cx="6790441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grpSp>
        <p:nvGrpSpPr>
          <p:cNvPr id="201" name="Group 607">
            <a:extLst>
              <a:ext uri="{FF2B5EF4-FFF2-40B4-BE49-F238E27FC236}">
                <a16:creationId xmlns:a16="http://schemas.microsoft.com/office/drawing/2014/main" id="{D5EDA25C-592B-5EAE-CCD0-D2BFD9EAF6A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715390" y="956698"/>
            <a:ext cx="6160851" cy="3600000"/>
            <a:chOff x="1079" y="768"/>
            <a:chExt cx="1381" cy="3035"/>
          </a:xfrm>
        </p:grpSpPr>
        <p:sp>
          <p:nvSpPr>
            <p:cNvPr id="202" name="Line 428">
              <a:extLst>
                <a:ext uri="{FF2B5EF4-FFF2-40B4-BE49-F238E27FC236}">
                  <a16:creationId xmlns:a16="http://schemas.microsoft.com/office/drawing/2014/main" id="{93C06D28-D400-7CD9-49F9-AD648BC297E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79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3" name="Line 429">
              <a:extLst>
                <a:ext uri="{FF2B5EF4-FFF2-40B4-BE49-F238E27FC236}">
                  <a16:creationId xmlns:a16="http://schemas.microsoft.com/office/drawing/2014/main" id="{C5EF7987-7F9B-F385-FA61-FD94090BD2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89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4" name="Line 430">
              <a:extLst>
                <a:ext uri="{FF2B5EF4-FFF2-40B4-BE49-F238E27FC236}">
                  <a16:creationId xmlns:a16="http://schemas.microsoft.com/office/drawing/2014/main" id="{493E23E2-2FE3-26BD-7D3E-151AB66FE93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13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5" name="Line 431">
              <a:extLst>
                <a:ext uri="{FF2B5EF4-FFF2-40B4-BE49-F238E27FC236}">
                  <a16:creationId xmlns:a16="http://schemas.microsoft.com/office/drawing/2014/main" id="{B4535C4C-4BA5-E89E-2A79-99C3788455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6" name="Line 432">
              <a:extLst>
                <a:ext uri="{FF2B5EF4-FFF2-40B4-BE49-F238E27FC236}">
                  <a16:creationId xmlns:a16="http://schemas.microsoft.com/office/drawing/2014/main" id="{4EF2818C-B4FC-770A-02B1-529F2BD27E7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8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7" name="Line 433">
              <a:extLst>
                <a:ext uri="{FF2B5EF4-FFF2-40B4-BE49-F238E27FC236}">
                  <a16:creationId xmlns:a16="http://schemas.microsoft.com/office/drawing/2014/main" id="{62A68861-F121-C931-FAB8-1C3660A66E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8" name="Line 434">
              <a:extLst>
                <a:ext uri="{FF2B5EF4-FFF2-40B4-BE49-F238E27FC236}">
                  <a16:creationId xmlns:a16="http://schemas.microsoft.com/office/drawing/2014/main" id="{92B730A3-5052-5097-D15A-EE1E82ED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9" name="Line 435">
              <a:extLst>
                <a:ext uri="{FF2B5EF4-FFF2-40B4-BE49-F238E27FC236}">
                  <a16:creationId xmlns:a16="http://schemas.microsoft.com/office/drawing/2014/main" id="{B79B507A-2799-99C1-1E88-A94B6CAED5C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58" y="3457"/>
              <a:ext cx="0" cy="3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0" name="Line 436">
              <a:extLst>
                <a:ext uri="{FF2B5EF4-FFF2-40B4-BE49-F238E27FC236}">
                  <a16:creationId xmlns:a16="http://schemas.microsoft.com/office/drawing/2014/main" id="{75933A08-D853-70B1-EB58-D8C12F4130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1" name="Line 437">
              <a:extLst>
                <a:ext uri="{FF2B5EF4-FFF2-40B4-BE49-F238E27FC236}">
                  <a16:creationId xmlns:a16="http://schemas.microsoft.com/office/drawing/2014/main" id="{1D314D87-4238-F72C-C1ED-0F243052937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7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2" name="Line 438">
              <a:extLst>
                <a:ext uri="{FF2B5EF4-FFF2-40B4-BE49-F238E27FC236}">
                  <a16:creationId xmlns:a16="http://schemas.microsoft.com/office/drawing/2014/main" id="{452EC728-03F1-BB25-73C1-C86170EF21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3" name="Line 439">
              <a:extLst>
                <a:ext uri="{FF2B5EF4-FFF2-40B4-BE49-F238E27FC236}">
                  <a16:creationId xmlns:a16="http://schemas.microsoft.com/office/drawing/2014/main" id="{58119279-DCA9-8AEC-FC60-BA405906896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4" name="Line 440">
              <a:extLst>
                <a:ext uri="{FF2B5EF4-FFF2-40B4-BE49-F238E27FC236}">
                  <a16:creationId xmlns:a16="http://schemas.microsoft.com/office/drawing/2014/main" id="{314C42FA-2AE6-B851-143C-9D3C9377343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3" y="3253"/>
              <a:ext cx="0" cy="55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5" name="Line 441">
              <a:extLst>
                <a:ext uri="{FF2B5EF4-FFF2-40B4-BE49-F238E27FC236}">
                  <a16:creationId xmlns:a16="http://schemas.microsoft.com/office/drawing/2014/main" id="{DE7B3575-F59C-70E9-46FC-A5388331975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7" y="3590"/>
              <a:ext cx="0" cy="21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6" name="Line 442">
              <a:extLst>
                <a:ext uri="{FF2B5EF4-FFF2-40B4-BE49-F238E27FC236}">
                  <a16:creationId xmlns:a16="http://schemas.microsoft.com/office/drawing/2014/main" id="{9B810B70-1837-5C33-A565-0734B2FEDB2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7" name="Line 443">
              <a:extLst>
                <a:ext uri="{FF2B5EF4-FFF2-40B4-BE49-F238E27FC236}">
                  <a16:creationId xmlns:a16="http://schemas.microsoft.com/office/drawing/2014/main" id="{E03B979D-6903-8650-D33A-38A418C1581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7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8" name="Line 444">
              <a:extLst>
                <a:ext uri="{FF2B5EF4-FFF2-40B4-BE49-F238E27FC236}">
                  <a16:creationId xmlns:a16="http://schemas.microsoft.com/office/drawing/2014/main" id="{531447B4-52A9-35EC-2750-7CE833D5A90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1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9" name="Line 445">
              <a:extLst>
                <a:ext uri="{FF2B5EF4-FFF2-40B4-BE49-F238E27FC236}">
                  <a16:creationId xmlns:a16="http://schemas.microsoft.com/office/drawing/2014/main" id="{D7037084-500F-A277-9A63-DB61F07B4FA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2" y="3461"/>
              <a:ext cx="0" cy="34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0" name="Line 446">
              <a:extLst>
                <a:ext uri="{FF2B5EF4-FFF2-40B4-BE49-F238E27FC236}">
                  <a16:creationId xmlns:a16="http://schemas.microsoft.com/office/drawing/2014/main" id="{FEF9AC23-6F55-4DC3-4544-6CBD6797E44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1" name="Line 447">
              <a:extLst>
                <a:ext uri="{FF2B5EF4-FFF2-40B4-BE49-F238E27FC236}">
                  <a16:creationId xmlns:a16="http://schemas.microsoft.com/office/drawing/2014/main" id="{DEBDB851-9A7B-2613-341D-72BCB71149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2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2" name="Line 448">
              <a:extLst>
                <a:ext uri="{FF2B5EF4-FFF2-40B4-BE49-F238E27FC236}">
                  <a16:creationId xmlns:a16="http://schemas.microsoft.com/office/drawing/2014/main" id="{8AC04AED-5C97-C164-FBE6-0660C51F02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7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3" name="Line 449">
              <a:extLst>
                <a:ext uri="{FF2B5EF4-FFF2-40B4-BE49-F238E27FC236}">
                  <a16:creationId xmlns:a16="http://schemas.microsoft.com/office/drawing/2014/main" id="{40AC9C6C-E8E1-82F7-FB49-6FD9A66927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2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4" name="Line 450">
              <a:extLst>
                <a:ext uri="{FF2B5EF4-FFF2-40B4-BE49-F238E27FC236}">
                  <a16:creationId xmlns:a16="http://schemas.microsoft.com/office/drawing/2014/main" id="{425A1375-BB85-811D-6D13-001AA22B19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7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5" name="Line 451">
              <a:extLst>
                <a:ext uri="{FF2B5EF4-FFF2-40B4-BE49-F238E27FC236}">
                  <a16:creationId xmlns:a16="http://schemas.microsoft.com/office/drawing/2014/main" id="{D21ED248-AFF0-E070-7A69-E604DF32B8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62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6" name="Line 452">
              <a:extLst>
                <a:ext uri="{FF2B5EF4-FFF2-40B4-BE49-F238E27FC236}">
                  <a16:creationId xmlns:a16="http://schemas.microsoft.com/office/drawing/2014/main" id="{BC6D60D0-C74B-E430-F0F0-BCDC225F1FD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2" y="3357"/>
              <a:ext cx="0" cy="4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7" name="Line 453">
              <a:extLst>
                <a:ext uri="{FF2B5EF4-FFF2-40B4-BE49-F238E27FC236}">
                  <a16:creationId xmlns:a16="http://schemas.microsoft.com/office/drawing/2014/main" id="{24708395-5B8C-76F7-4C08-BEB1F2D329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8" name="Line 454">
              <a:extLst>
                <a:ext uri="{FF2B5EF4-FFF2-40B4-BE49-F238E27FC236}">
                  <a16:creationId xmlns:a16="http://schemas.microsoft.com/office/drawing/2014/main" id="{31359C8C-CE01-66C9-A8DA-B49EBF65EE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01" y="3768"/>
              <a:ext cx="0" cy="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9" name="Line 455">
              <a:extLst>
                <a:ext uri="{FF2B5EF4-FFF2-40B4-BE49-F238E27FC236}">
                  <a16:creationId xmlns:a16="http://schemas.microsoft.com/office/drawing/2014/main" id="{B32A52F1-F885-9250-B621-5F28F5A0A5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1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0" name="Line 456">
              <a:extLst>
                <a:ext uri="{FF2B5EF4-FFF2-40B4-BE49-F238E27FC236}">
                  <a16:creationId xmlns:a16="http://schemas.microsoft.com/office/drawing/2014/main" id="{313C6A48-CDB1-7C6D-D765-04A9E088D82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6" y="3640"/>
              <a:ext cx="0" cy="16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1" name="Line 457">
              <a:extLst>
                <a:ext uri="{FF2B5EF4-FFF2-40B4-BE49-F238E27FC236}">
                  <a16:creationId xmlns:a16="http://schemas.microsoft.com/office/drawing/2014/main" id="{4B700C50-039B-3722-7BC8-3C2C9E8DC9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21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2" name="Line 458">
              <a:extLst>
                <a:ext uri="{FF2B5EF4-FFF2-40B4-BE49-F238E27FC236}">
                  <a16:creationId xmlns:a16="http://schemas.microsoft.com/office/drawing/2014/main" id="{5A21B8E1-9946-AEAE-C5CE-B8A93175CE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46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3" name="Line 459">
              <a:extLst>
                <a:ext uri="{FF2B5EF4-FFF2-40B4-BE49-F238E27FC236}">
                  <a16:creationId xmlns:a16="http://schemas.microsoft.com/office/drawing/2014/main" id="{1B8B5FCE-2D6F-E516-D2BF-2EED74A2FE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4" name="Line 460">
              <a:extLst>
                <a:ext uri="{FF2B5EF4-FFF2-40B4-BE49-F238E27FC236}">
                  <a16:creationId xmlns:a16="http://schemas.microsoft.com/office/drawing/2014/main" id="{0F1AFA95-C3F9-6C69-C787-66F897ABE37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6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5" name="Line 461">
              <a:extLst>
                <a:ext uri="{FF2B5EF4-FFF2-40B4-BE49-F238E27FC236}">
                  <a16:creationId xmlns:a16="http://schemas.microsoft.com/office/drawing/2014/main" id="{51CEE895-C304-2555-8925-A7143D261C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1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6" name="Line 462">
              <a:extLst>
                <a:ext uri="{FF2B5EF4-FFF2-40B4-BE49-F238E27FC236}">
                  <a16:creationId xmlns:a16="http://schemas.microsoft.com/office/drawing/2014/main" id="{76D7DC90-D143-0FF3-BB7D-71E81515FC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7" name="Line 463">
              <a:extLst>
                <a:ext uri="{FF2B5EF4-FFF2-40B4-BE49-F238E27FC236}">
                  <a16:creationId xmlns:a16="http://schemas.microsoft.com/office/drawing/2014/main" id="{3005F0B2-A3EB-6DF8-A905-1648CCC32C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1" y="3303"/>
              <a:ext cx="0" cy="50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8" name="Line 464">
              <a:extLst>
                <a:ext uri="{FF2B5EF4-FFF2-40B4-BE49-F238E27FC236}">
                  <a16:creationId xmlns:a16="http://schemas.microsoft.com/office/drawing/2014/main" id="{7B661206-FD4B-7C67-3B95-4376386CB22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9" name="Line 465">
              <a:extLst>
                <a:ext uri="{FF2B5EF4-FFF2-40B4-BE49-F238E27FC236}">
                  <a16:creationId xmlns:a16="http://schemas.microsoft.com/office/drawing/2014/main" id="{FAC333C9-F05B-67DA-79F1-8BBFB1DBD2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1" y="1778"/>
              <a:ext cx="0" cy="20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0" name="Line 466">
              <a:extLst>
                <a:ext uri="{FF2B5EF4-FFF2-40B4-BE49-F238E27FC236}">
                  <a16:creationId xmlns:a16="http://schemas.microsoft.com/office/drawing/2014/main" id="{494209DA-21FB-9977-FD48-C859CC5B498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6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1" name="Line 467">
              <a:extLst>
                <a:ext uri="{FF2B5EF4-FFF2-40B4-BE49-F238E27FC236}">
                  <a16:creationId xmlns:a16="http://schemas.microsoft.com/office/drawing/2014/main" id="{9F3FB118-DAF6-884F-CBC5-59125E21DC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2" name="Line 468">
              <a:extLst>
                <a:ext uri="{FF2B5EF4-FFF2-40B4-BE49-F238E27FC236}">
                  <a16:creationId xmlns:a16="http://schemas.microsoft.com/office/drawing/2014/main" id="{67354EF4-15DF-C051-C9ED-4A085B108A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3" name="Line 469">
              <a:extLst>
                <a:ext uri="{FF2B5EF4-FFF2-40B4-BE49-F238E27FC236}">
                  <a16:creationId xmlns:a16="http://schemas.microsoft.com/office/drawing/2014/main" id="{23C1802A-2103-7590-A1F2-BCF317D7B5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1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4" name="Line 470">
              <a:extLst>
                <a:ext uri="{FF2B5EF4-FFF2-40B4-BE49-F238E27FC236}">
                  <a16:creationId xmlns:a16="http://schemas.microsoft.com/office/drawing/2014/main" id="{77322E64-4725-D24E-A115-DA779942CE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20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5" name="Line 471">
              <a:extLst>
                <a:ext uri="{FF2B5EF4-FFF2-40B4-BE49-F238E27FC236}">
                  <a16:creationId xmlns:a16="http://schemas.microsoft.com/office/drawing/2014/main" id="{5748D86E-DB92-1CEA-0943-07A2B3C9E16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0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6" name="Line 472">
              <a:extLst>
                <a:ext uri="{FF2B5EF4-FFF2-40B4-BE49-F238E27FC236}">
                  <a16:creationId xmlns:a16="http://schemas.microsoft.com/office/drawing/2014/main" id="{008339F0-8535-1829-DB13-E0650C06E0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5" y="3407"/>
              <a:ext cx="0" cy="39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7" name="Line 473">
              <a:extLst>
                <a:ext uri="{FF2B5EF4-FFF2-40B4-BE49-F238E27FC236}">
                  <a16:creationId xmlns:a16="http://schemas.microsoft.com/office/drawing/2014/main" id="{EA677173-F1F1-1CC3-2CAA-E684223FDB6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0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8" name="Line 474">
              <a:extLst>
                <a:ext uri="{FF2B5EF4-FFF2-40B4-BE49-F238E27FC236}">
                  <a16:creationId xmlns:a16="http://schemas.microsoft.com/office/drawing/2014/main" id="{549BB16D-2F94-E424-5AA4-1B6F1CD31E7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9" name="Line 475">
              <a:extLst>
                <a:ext uri="{FF2B5EF4-FFF2-40B4-BE49-F238E27FC236}">
                  <a16:creationId xmlns:a16="http://schemas.microsoft.com/office/drawing/2014/main" id="{28EFBC5E-657B-8695-EC25-86C17FAA87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0" name="Line 476">
              <a:extLst>
                <a:ext uri="{FF2B5EF4-FFF2-40B4-BE49-F238E27FC236}">
                  <a16:creationId xmlns:a16="http://schemas.microsoft.com/office/drawing/2014/main" id="{3988E7FC-246A-3480-9477-C291B5796D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1" name="Line 477">
              <a:extLst>
                <a:ext uri="{FF2B5EF4-FFF2-40B4-BE49-F238E27FC236}">
                  <a16:creationId xmlns:a16="http://schemas.microsoft.com/office/drawing/2014/main" id="{71254979-2D6F-81F7-A9A4-5142BB60A1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70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2" name="Line 478">
              <a:extLst>
                <a:ext uri="{FF2B5EF4-FFF2-40B4-BE49-F238E27FC236}">
                  <a16:creationId xmlns:a16="http://schemas.microsoft.com/office/drawing/2014/main" id="{DC178807-0E1E-4ADC-C8D3-C3113A5B26F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0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3" name="Line 479">
              <a:extLst>
                <a:ext uri="{FF2B5EF4-FFF2-40B4-BE49-F238E27FC236}">
                  <a16:creationId xmlns:a16="http://schemas.microsoft.com/office/drawing/2014/main" id="{A0351194-64F0-6E17-F3BB-04DCA5B01E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4" name="Line 480">
              <a:extLst>
                <a:ext uri="{FF2B5EF4-FFF2-40B4-BE49-F238E27FC236}">
                  <a16:creationId xmlns:a16="http://schemas.microsoft.com/office/drawing/2014/main" id="{35941833-C3EC-DD21-CE1C-BE32A028D3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0" y="2951"/>
              <a:ext cx="0" cy="85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5" name="Line 481">
              <a:extLst>
                <a:ext uri="{FF2B5EF4-FFF2-40B4-BE49-F238E27FC236}">
                  <a16:creationId xmlns:a16="http://schemas.microsoft.com/office/drawing/2014/main" id="{B4D9D462-4ED6-8FF1-3CED-6F7A85637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4" y="768"/>
              <a:ext cx="0" cy="30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6" name="Line 482">
              <a:extLst>
                <a:ext uri="{FF2B5EF4-FFF2-40B4-BE49-F238E27FC236}">
                  <a16:creationId xmlns:a16="http://schemas.microsoft.com/office/drawing/2014/main" id="{C88DD927-3D9D-6251-F7F2-D3F37A9573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9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7" name="Line 483">
              <a:extLst>
                <a:ext uri="{FF2B5EF4-FFF2-40B4-BE49-F238E27FC236}">
                  <a16:creationId xmlns:a16="http://schemas.microsoft.com/office/drawing/2014/main" id="{D788581D-9908-F99D-66B2-6436AAFFAED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4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8" name="Line 484">
              <a:extLst>
                <a:ext uri="{FF2B5EF4-FFF2-40B4-BE49-F238E27FC236}">
                  <a16:creationId xmlns:a16="http://schemas.microsoft.com/office/drawing/2014/main" id="{7E36A32A-AD44-3CBD-6F64-997FFFED99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9" name="Line 485">
              <a:extLst>
                <a:ext uri="{FF2B5EF4-FFF2-40B4-BE49-F238E27FC236}">
                  <a16:creationId xmlns:a16="http://schemas.microsoft.com/office/drawing/2014/main" id="{7077DA90-1D35-1015-2C41-99ACF753C72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2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0" name="Line 486">
              <a:extLst>
                <a:ext uri="{FF2B5EF4-FFF2-40B4-BE49-F238E27FC236}">
                  <a16:creationId xmlns:a16="http://schemas.microsoft.com/office/drawing/2014/main" id="{39045230-9D80-6018-F4C2-26D2EADD83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39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1" name="Line 487">
              <a:extLst>
                <a:ext uri="{FF2B5EF4-FFF2-40B4-BE49-F238E27FC236}">
                  <a16:creationId xmlns:a16="http://schemas.microsoft.com/office/drawing/2014/main" id="{7090B3F9-6043-DF40-0E50-8F7648778D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4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2" name="Line 488">
              <a:extLst>
                <a:ext uri="{FF2B5EF4-FFF2-40B4-BE49-F238E27FC236}">
                  <a16:creationId xmlns:a16="http://schemas.microsoft.com/office/drawing/2014/main" id="{8EEF7813-2612-87F5-4E96-6B5BBDCF36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9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3" name="Line 489">
              <a:extLst>
                <a:ext uri="{FF2B5EF4-FFF2-40B4-BE49-F238E27FC236}">
                  <a16:creationId xmlns:a16="http://schemas.microsoft.com/office/drawing/2014/main" id="{7D42F48C-A947-3643-5CF1-4116551171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4" y="3615"/>
              <a:ext cx="0" cy="18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4" name="Line 490">
              <a:extLst>
                <a:ext uri="{FF2B5EF4-FFF2-40B4-BE49-F238E27FC236}">
                  <a16:creationId xmlns:a16="http://schemas.microsoft.com/office/drawing/2014/main" id="{622C53D8-40CB-FDF5-F4EA-E73B32DD22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5" name="Line 491">
              <a:extLst>
                <a:ext uri="{FF2B5EF4-FFF2-40B4-BE49-F238E27FC236}">
                  <a16:creationId xmlns:a16="http://schemas.microsoft.com/office/drawing/2014/main" id="{CB398D1B-D23A-7A44-E036-EBD6C6D765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4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6" name="Line 492">
              <a:extLst>
                <a:ext uri="{FF2B5EF4-FFF2-40B4-BE49-F238E27FC236}">
                  <a16:creationId xmlns:a16="http://schemas.microsoft.com/office/drawing/2014/main" id="{E2B2DB51-BFD1-26E8-BD14-1FBD41DA847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7" name="Line 493">
              <a:extLst>
                <a:ext uri="{FF2B5EF4-FFF2-40B4-BE49-F238E27FC236}">
                  <a16:creationId xmlns:a16="http://schemas.microsoft.com/office/drawing/2014/main" id="{FC1ED6CB-6E5D-FAFD-6F3D-F5911D63BFC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8" name="Line 494">
              <a:extLst>
                <a:ext uri="{FF2B5EF4-FFF2-40B4-BE49-F238E27FC236}">
                  <a16:creationId xmlns:a16="http://schemas.microsoft.com/office/drawing/2014/main" id="{926354B0-910D-C283-DB44-6861F85F46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9" name="Line 495">
              <a:extLst>
                <a:ext uri="{FF2B5EF4-FFF2-40B4-BE49-F238E27FC236}">
                  <a16:creationId xmlns:a16="http://schemas.microsoft.com/office/drawing/2014/main" id="{3C8D1801-7B26-0A0A-C01A-6810092D37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8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0" name="Line 496">
              <a:extLst>
                <a:ext uri="{FF2B5EF4-FFF2-40B4-BE49-F238E27FC236}">
                  <a16:creationId xmlns:a16="http://schemas.microsoft.com/office/drawing/2014/main" id="{B40F21AD-5A4C-BC57-4362-649A65DE872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1" name="Line 497">
              <a:extLst>
                <a:ext uri="{FF2B5EF4-FFF2-40B4-BE49-F238E27FC236}">
                  <a16:creationId xmlns:a16="http://schemas.microsoft.com/office/drawing/2014/main" id="{C7D6E405-0BBA-E13D-D37B-3835136250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3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2" name="Line 498">
              <a:extLst>
                <a:ext uri="{FF2B5EF4-FFF2-40B4-BE49-F238E27FC236}">
                  <a16:creationId xmlns:a16="http://schemas.microsoft.com/office/drawing/2014/main" id="{3EA1032F-764C-3A6E-98ED-B6E5F9C5E60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8" y="2996"/>
              <a:ext cx="0" cy="80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3" name="Line 499">
              <a:extLst>
                <a:ext uri="{FF2B5EF4-FFF2-40B4-BE49-F238E27FC236}">
                  <a16:creationId xmlns:a16="http://schemas.microsoft.com/office/drawing/2014/main" id="{CD3E603E-0D34-B3F7-359A-BFAA040B266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3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4" name="Line 500">
              <a:extLst>
                <a:ext uri="{FF2B5EF4-FFF2-40B4-BE49-F238E27FC236}">
                  <a16:creationId xmlns:a16="http://schemas.microsoft.com/office/drawing/2014/main" id="{99DD6EDE-17C2-7EFB-F6D1-F7CFAC8DF35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8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5" name="Line 501">
              <a:extLst>
                <a:ext uri="{FF2B5EF4-FFF2-40B4-BE49-F238E27FC236}">
                  <a16:creationId xmlns:a16="http://schemas.microsoft.com/office/drawing/2014/main" id="{4779E69F-2FA4-CC76-F716-69A1FBFEE2D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2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6" name="Line 502">
              <a:extLst>
                <a:ext uri="{FF2B5EF4-FFF2-40B4-BE49-F238E27FC236}">
                  <a16:creationId xmlns:a16="http://schemas.microsoft.com/office/drawing/2014/main" id="{7B9358BD-731F-A135-B15B-0851E1F9CA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3" y="3575"/>
              <a:ext cx="0" cy="22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7" name="Line 503">
              <a:extLst>
                <a:ext uri="{FF2B5EF4-FFF2-40B4-BE49-F238E27FC236}">
                  <a16:creationId xmlns:a16="http://schemas.microsoft.com/office/drawing/2014/main" id="{CA610870-A87D-FA3F-7DDA-E01339F6C4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8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8" name="Line 504">
              <a:extLst>
                <a:ext uri="{FF2B5EF4-FFF2-40B4-BE49-F238E27FC236}">
                  <a16:creationId xmlns:a16="http://schemas.microsoft.com/office/drawing/2014/main" id="{D7D286FA-A459-D1C5-8E6D-52F2F56988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4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9" name="Line 505">
              <a:extLst>
                <a:ext uri="{FF2B5EF4-FFF2-40B4-BE49-F238E27FC236}">
                  <a16:creationId xmlns:a16="http://schemas.microsoft.com/office/drawing/2014/main" id="{B50DC771-5BAA-D7EA-D0E2-72AB220BEC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58" y="3759"/>
              <a:ext cx="0" cy="4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0" name="Line 506">
              <a:extLst>
                <a:ext uri="{FF2B5EF4-FFF2-40B4-BE49-F238E27FC236}">
                  <a16:creationId xmlns:a16="http://schemas.microsoft.com/office/drawing/2014/main" id="{C8C51C87-EAD3-CBFE-2780-F5B5BEF781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3" y="3491"/>
              <a:ext cx="0" cy="31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1" name="Line 507">
              <a:extLst>
                <a:ext uri="{FF2B5EF4-FFF2-40B4-BE49-F238E27FC236}">
                  <a16:creationId xmlns:a16="http://schemas.microsoft.com/office/drawing/2014/main" id="{C7440D30-6C3B-B79D-1DBA-2D1DEB1E3B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8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2" name="Line 508">
              <a:extLst>
                <a:ext uri="{FF2B5EF4-FFF2-40B4-BE49-F238E27FC236}">
                  <a16:creationId xmlns:a16="http://schemas.microsoft.com/office/drawing/2014/main" id="{B37AA1AE-B588-CC4A-DE77-5EAC8F4F1AA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3" name="Line 509">
              <a:extLst>
                <a:ext uri="{FF2B5EF4-FFF2-40B4-BE49-F238E27FC236}">
                  <a16:creationId xmlns:a16="http://schemas.microsoft.com/office/drawing/2014/main" id="{EBFFFD78-C434-0689-B9D1-CA0D9DFBF05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8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4" name="Line 510">
              <a:extLst>
                <a:ext uri="{FF2B5EF4-FFF2-40B4-BE49-F238E27FC236}">
                  <a16:creationId xmlns:a16="http://schemas.microsoft.com/office/drawing/2014/main" id="{5BB6C7A1-C10D-2CD8-3ACF-A8B9303129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5" name="Line 511">
              <a:extLst>
                <a:ext uri="{FF2B5EF4-FFF2-40B4-BE49-F238E27FC236}">
                  <a16:creationId xmlns:a16="http://schemas.microsoft.com/office/drawing/2014/main" id="{FA742C74-FAF0-5FA0-D35E-D0F9906F7DF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6" name="Line 512">
              <a:extLst>
                <a:ext uri="{FF2B5EF4-FFF2-40B4-BE49-F238E27FC236}">
                  <a16:creationId xmlns:a16="http://schemas.microsoft.com/office/drawing/2014/main" id="{C3AB44D2-904A-D52C-EABC-CE17C05B47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2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7" name="Line 513">
              <a:extLst>
                <a:ext uri="{FF2B5EF4-FFF2-40B4-BE49-F238E27FC236}">
                  <a16:creationId xmlns:a16="http://schemas.microsoft.com/office/drawing/2014/main" id="{FA08AF5B-2D5D-3C63-8C41-9D1262518B5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8" name="Line 514">
              <a:extLst>
                <a:ext uri="{FF2B5EF4-FFF2-40B4-BE49-F238E27FC236}">
                  <a16:creationId xmlns:a16="http://schemas.microsoft.com/office/drawing/2014/main" id="{21AEA665-A78E-6EE2-3981-8FFA8DE400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07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9" name="Line 515">
              <a:extLst>
                <a:ext uri="{FF2B5EF4-FFF2-40B4-BE49-F238E27FC236}">
                  <a16:creationId xmlns:a16="http://schemas.microsoft.com/office/drawing/2014/main" id="{7CC903C1-947E-FF60-A985-AFD58D1CA65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17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0" name="Line 516">
              <a:extLst>
                <a:ext uri="{FF2B5EF4-FFF2-40B4-BE49-F238E27FC236}">
                  <a16:creationId xmlns:a16="http://schemas.microsoft.com/office/drawing/2014/main" id="{65279DDE-F1A5-067B-E734-EE9CABBA4E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22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1" name="Line 517">
              <a:extLst>
                <a:ext uri="{FF2B5EF4-FFF2-40B4-BE49-F238E27FC236}">
                  <a16:creationId xmlns:a16="http://schemas.microsoft.com/office/drawing/2014/main" id="{3CFFE46D-BD36-20E4-4C26-453010C8B2F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2" name="Line 518">
              <a:extLst>
                <a:ext uri="{FF2B5EF4-FFF2-40B4-BE49-F238E27FC236}">
                  <a16:creationId xmlns:a16="http://schemas.microsoft.com/office/drawing/2014/main" id="{99DB85D5-759C-2B92-0D75-CB5CDE7518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7" y="3397"/>
              <a:ext cx="0" cy="40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3" name="Line 519">
              <a:extLst>
                <a:ext uri="{FF2B5EF4-FFF2-40B4-BE49-F238E27FC236}">
                  <a16:creationId xmlns:a16="http://schemas.microsoft.com/office/drawing/2014/main" id="{EA85238C-7C60-ABEF-41BF-25D9CD37B1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2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4" name="Line 520">
              <a:extLst>
                <a:ext uri="{FF2B5EF4-FFF2-40B4-BE49-F238E27FC236}">
                  <a16:creationId xmlns:a16="http://schemas.microsoft.com/office/drawing/2014/main" id="{FD06B4D7-2881-157F-F829-3A94D25773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5" name="Line 521">
              <a:extLst>
                <a:ext uri="{FF2B5EF4-FFF2-40B4-BE49-F238E27FC236}">
                  <a16:creationId xmlns:a16="http://schemas.microsoft.com/office/drawing/2014/main" id="{D5D78F9B-6840-4965-39B9-F1F08AFEDD2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2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6" name="Line 522">
              <a:extLst>
                <a:ext uri="{FF2B5EF4-FFF2-40B4-BE49-F238E27FC236}">
                  <a16:creationId xmlns:a16="http://schemas.microsoft.com/office/drawing/2014/main" id="{94E20A46-6A35-E910-7B00-6EC8742D6F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7" name="Line 523">
              <a:extLst>
                <a:ext uri="{FF2B5EF4-FFF2-40B4-BE49-F238E27FC236}">
                  <a16:creationId xmlns:a16="http://schemas.microsoft.com/office/drawing/2014/main" id="{285B930A-2132-BC26-7A19-61BF9E39250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7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8" name="Line 524">
              <a:extLst>
                <a:ext uri="{FF2B5EF4-FFF2-40B4-BE49-F238E27FC236}">
                  <a16:creationId xmlns:a16="http://schemas.microsoft.com/office/drawing/2014/main" id="{769EC646-0FF3-2A37-74AC-218C78854FA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9" name="Line 525">
              <a:extLst>
                <a:ext uri="{FF2B5EF4-FFF2-40B4-BE49-F238E27FC236}">
                  <a16:creationId xmlns:a16="http://schemas.microsoft.com/office/drawing/2014/main" id="{4B9C2E77-FCD4-69FC-5E23-73ADB8F83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6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0" name="Line 526">
              <a:extLst>
                <a:ext uri="{FF2B5EF4-FFF2-40B4-BE49-F238E27FC236}">
                  <a16:creationId xmlns:a16="http://schemas.microsoft.com/office/drawing/2014/main" id="{0EC8FEA1-BCA4-85E4-1EEE-887CD93206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1" name="Line 527">
              <a:extLst>
                <a:ext uri="{FF2B5EF4-FFF2-40B4-BE49-F238E27FC236}">
                  <a16:creationId xmlns:a16="http://schemas.microsoft.com/office/drawing/2014/main" id="{B3DBF39B-6D2C-F349-F04A-6327CFCBFD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6" y="3343"/>
              <a:ext cx="0" cy="46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2" name="Line 528">
              <a:extLst>
                <a:ext uri="{FF2B5EF4-FFF2-40B4-BE49-F238E27FC236}">
                  <a16:creationId xmlns:a16="http://schemas.microsoft.com/office/drawing/2014/main" id="{5C1C479B-7101-E5BE-C521-26A446BF9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1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3" name="Line 529">
              <a:extLst>
                <a:ext uri="{FF2B5EF4-FFF2-40B4-BE49-F238E27FC236}">
                  <a16:creationId xmlns:a16="http://schemas.microsoft.com/office/drawing/2014/main" id="{FE608444-D083-EE78-E612-05D5975F435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6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4" name="Line 530">
              <a:extLst>
                <a:ext uri="{FF2B5EF4-FFF2-40B4-BE49-F238E27FC236}">
                  <a16:creationId xmlns:a16="http://schemas.microsoft.com/office/drawing/2014/main" id="{2B948453-A517-DA1D-1D0D-2D671647F5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1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5" name="Line 531">
              <a:extLst>
                <a:ext uri="{FF2B5EF4-FFF2-40B4-BE49-F238E27FC236}">
                  <a16:creationId xmlns:a16="http://schemas.microsoft.com/office/drawing/2014/main" id="{B01F8805-39CB-FF6F-07CC-346BFCC2B2F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21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6" name="Line 532">
              <a:extLst>
                <a:ext uri="{FF2B5EF4-FFF2-40B4-BE49-F238E27FC236}">
                  <a16:creationId xmlns:a16="http://schemas.microsoft.com/office/drawing/2014/main" id="{45A62921-2D14-0FA3-685F-CFA75A1C7F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1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7" name="Line 533">
              <a:extLst>
                <a:ext uri="{FF2B5EF4-FFF2-40B4-BE49-F238E27FC236}">
                  <a16:creationId xmlns:a16="http://schemas.microsoft.com/office/drawing/2014/main" id="{BF80D992-7751-B881-3A7B-8A031CCCB1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8" name="Line 534">
              <a:extLst>
                <a:ext uri="{FF2B5EF4-FFF2-40B4-BE49-F238E27FC236}">
                  <a16:creationId xmlns:a16="http://schemas.microsoft.com/office/drawing/2014/main" id="{50A6E5C8-FC6A-EF7F-D76B-80D8A5FD6C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9" name="Line 535">
              <a:extLst>
                <a:ext uri="{FF2B5EF4-FFF2-40B4-BE49-F238E27FC236}">
                  <a16:creationId xmlns:a16="http://schemas.microsoft.com/office/drawing/2014/main" id="{D962AB88-EEF0-0EFA-C9E9-4C53C61D437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0" name="Line 536">
              <a:extLst>
                <a:ext uri="{FF2B5EF4-FFF2-40B4-BE49-F238E27FC236}">
                  <a16:creationId xmlns:a16="http://schemas.microsoft.com/office/drawing/2014/main" id="{3F96EE1D-0B38-1D3A-39B0-C23F5C494D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1" y="3422"/>
              <a:ext cx="0" cy="381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1" name="Line 537">
              <a:extLst>
                <a:ext uri="{FF2B5EF4-FFF2-40B4-BE49-F238E27FC236}">
                  <a16:creationId xmlns:a16="http://schemas.microsoft.com/office/drawing/2014/main" id="{DE5A871F-64B2-D2A6-9D44-8B68A994CC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6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2" name="Line 538">
              <a:extLst>
                <a:ext uri="{FF2B5EF4-FFF2-40B4-BE49-F238E27FC236}">
                  <a16:creationId xmlns:a16="http://schemas.microsoft.com/office/drawing/2014/main" id="{7CDF38FD-10E2-FE41-3907-086A5E7BE0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6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3" name="Line 539">
              <a:extLst>
                <a:ext uri="{FF2B5EF4-FFF2-40B4-BE49-F238E27FC236}">
                  <a16:creationId xmlns:a16="http://schemas.microsoft.com/office/drawing/2014/main" id="{7CE15E5E-72FE-649A-6795-2C8F44F180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7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4" name="Line 540">
              <a:extLst>
                <a:ext uri="{FF2B5EF4-FFF2-40B4-BE49-F238E27FC236}">
                  <a16:creationId xmlns:a16="http://schemas.microsoft.com/office/drawing/2014/main" id="{77886266-580F-5EC0-70BF-45A4CE5C88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5" name="Line 541">
              <a:extLst>
                <a:ext uri="{FF2B5EF4-FFF2-40B4-BE49-F238E27FC236}">
                  <a16:creationId xmlns:a16="http://schemas.microsoft.com/office/drawing/2014/main" id="{C357C117-FC4A-0667-7EBA-45F4731C32F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95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6" name="Line 542">
              <a:extLst>
                <a:ext uri="{FF2B5EF4-FFF2-40B4-BE49-F238E27FC236}">
                  <a16:creationId xmlns:a16="http://schemas.microsoft.com/office/drawing/2014/main" id="{8C778BFA-3CA4-637B-79A8-01AA00D0C7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7" name="Line 543">
              <a:extLst>
                <a:ext uri="{FF2B5EF4-FFF2-40B4-BE49-F238E27FC236}">
                  <a16:creationId xmlns:a16="http://schemas.microsoft.com/office/drawing/2014/main" id="{E7AC2B91-5F1C-F9E3-D9D0-E7F48678CBD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8" name="Line 544">
              <a:extLst>
                <a:ext uri="{FF2B5EF4-FFF2-40B4-BE49-F238E27FC236}">
                  <a16:creationId xmlns:a16="http://schemas.microsoft.com/office/drawing/2014/main" id="{B05D7E31-2EB6-373C-FE64-DAD23917F3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0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9" name="Line 545">
              <a:extLst>
                <a:ext uri="{FF2B5EF4-FFF2-40B4-BE49-F238E27FC236}">
                  <a16:creationId xmlns:a16="http://schemas.microsoft.com/office/drawing/2014/main" id="{E4200EE6-F3C9-D69E-F525-F1D9F704AD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5" y="2694"/>
              <a:ext cx="0" cy="1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0" name="Line 546">
              <a:extLst>
                <a:ext uri="{FF2B5EF4-FFF2-40B4-BE49-F238E27FC236}">
                  <a16:creationId xmlns:a16="http://schemas.microsoft.com/office/drawing/2014/main" id="{195BE773-B8A8-1777-1E1B-A45F23380F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3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1" name="Line 547">
              <a:extLst>
                <a:ext uri="{FF2B5EF4-FFF2-40B4-BE49-F238E27FC236}">
                  <a16:creationId xmlns:a16="http://schemas.microsoft.com/office/drawing/2014/main" id="{8B3135BA-B46A-9FEF-2824-D8C3028B6C5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4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2" name="Line 548">
              <a:extLst>
                <a:ext uri="{FF2B5EF4-FFF2-40B4-BE49-F238E27FC236}">
                  <a16:creationId xmlns:a16="http://schemas.microsoft.com/office/drawing/2014/main" id="{3FA8C04C-174E-AC5A-89DF-6C24FE0F193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55" y="3556"/>
              <a:ext cx="0" cy="24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3" name="Line 549">
              <a:extLst>
                <a:ext uri="{FF2B5EF4-FFF2-40B4-BE49-F238E27FC236}">
                  <a16:creationId xmlns:a16="http://schemas.microsoft.com/office/drawing/2014/main" id="{A75E8965-D1E1-FA67-F815-4D098FB7E5B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0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4" name="Line 550">
              <a:extLst>
                <a:ext uri="{FF2B5EF4-FFF2-40B4-BE49-F238E27FC236}">
                  <a16:creationId xmlns:a16="http://schemas.microsoft.com/office/drawing/2014/main" id="{AB8F2CB7-29FE-82D3-FBF4-7C25474A8E5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5" name="Line 551">
              <a:extLst>
                <a:ext uri="{FF2B5EF4-FFF2-40B4-BE49-F238E27FC236}">
                  <a16:creationId xmlns:a16="http://schemas.microsoft.com/office/drawing/2014/main" id="{DBB3A720-A530-C687-77D0-91AFBB3CEB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0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6" name="Line 552">
              <a:extLst>
                <a:ext uri="{FF2B5EF4-FFF2-40B4-BE49-F238E27FC236}">
                  <a16:creationId xmlns:a16="http://schemas.microsoft.com/office/drawing/2014/main" id="{2D7FA73D-6901-E9C2-2EA0-A2C2473B7E7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5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7" name="Line 553">
              <a:extLst>
                <a:ext uri="{FF2B5EF4-FFF2-40B4-BE49-F238E27FC236}">
                  <a16:creationId xmlns:a16="http://schemas.microsoft.com/office/drawing/2014/main" id="{8FC10CFD-B131-EE73-1362-FED43F66023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8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8" name="Line 554">
              <a:extLst>
                <a:ext uri="{FF2B5EF4-FFF2-40B4-BE49-F238E27FC236}">
                  <a16:creationId xmlns:a16="http://schemas.microsoft.com/office/drawing/2014/main" id="{BDF6F436-5057-C071-C351-AC3F7D32BA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0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9" name="Line 555">
              <a:extLst>
                <a:ext uri="{FF2B5EF4-FFF2-40B4-BE49-F238E27FC236}">
                  <a16:creationId xmlns:a16="http://schemas.microsoft.com/office/drawing/2014/main" id="{2366D4C1-DC39-CA0E-4E8D-CF92AB3BBB0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4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0" name="Line 556">
              <a:extLst>
                <a:ext uri="{FF2B5EF4-FFF2-40B4-BE49-F238E27FC236}">
                  <a16:creationId xmlns:a16="http://schemas.microsoft.com/office/drawing/2014/main" id="{47924D8D-AECA-E31B-1CE2-A33B60F248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9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1" name="Line 557">
              <a:extLst>
                <a:ext uri="{FF2B5EF4-FFF2-40B4-BE49-F238E27FC236}">
                  <a16:creationId xmlns:a16="http://schemas.microsoft.com/office/drawing/2014/main" id="{91223B02-D78F-CF86-D6ED-5606ABCDFB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4" y="3531"/>
              <a:ext cx="0" cy="27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2" name="Line 558">
              <a:extLst>
                <a:ext uri="{FF2B5EF4-FFF2-40B4-BE49-F238E27FC236}">
                  <a16:creationId xmlns:a16="http://schemas.microsoft.com/office/drawing/2014/main" id="{351DB291-2687-485D-5417-6C7FA605222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9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3" name="Line 559">
              <a:extLst>
                <a:ext uri="{FF2B5EF4-FFF2-40B4-BE49-F238E27FC236}">
                  <a16:creationId xmlns:a16="http://schemas.microsoft.com/office/drawing/2014/main" id="{8740CDFF-7A06-B4DA-7738-3B2E787CA0F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3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4" name="Line 560">
              <a:extLst>
                <a:ext uri="{FF2B5EF4-FFF2-40B4-BE49-F238E27FC236}">
                  <a16:creationId xmlns:a16="http://schemas.microsoft.com/office/drawing/2014/main" id="{D942C7B7-2984-445D-5F91-2F8CA091D8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4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5" name="Line 561">
              <a:extLst>
                <a:ext uri="{FF2B5EF4-FFF2-40B4-BE49-F238E27FC236}">
                  <a16:creationId xmlns:a16="http://schemas.microsoft.com/office/drawing/2014/main" id="{68C95CF0-B897-96E4-D304-33F236E1F3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5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6" name="Line 562">
              <a:extLst>
                <a:ext uri="{FF2B5EF4-FFF2-40B4-BE49-F238E27FC236}">
                  <a16:creationId xmlns:a16="http://schemas.microsoft.com/office/drawing/2014/main" id="{C4874114-18D6-495B-FBE7-0380748001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69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7" name="Line 563">
              <a:extLst>
                <a:ext uri="{FF2B5EF4-FFF2-40B4-BE49-F238E27FC236}">
                  <a16:creationId xmlns:a16="http://schemas.microsoft.com/office/drawing/2014/main" id="{D4C8500B-8817-3744-C6B0-60003BB0B81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7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8" name="Line 564">
              <a:extLst>
                <a:ext uri="{FF2B5EF4-FFF2-40B4-BE49-F238E27FC236}">
                  <a16:creationId xmlns:a16="http://schemas.microsoft.com/office/drawing/2014/main" id="{643E40C9-40C5-2045-DE92-86553DC1D38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3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9" name="Line 565">
              <a:extLst>
                <a:ext uri="{FF2B5EF4-FFF2-40B4-BE49-F238E27FC236}">
                  <a16:creationId xmlns:a16="http://schemas.microsoft.com/office/drawing/2014/main" id="{BB3D0CE8-9AF8-2B81-5EA5-DE614CA11CC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0" name="Line 566">
              <a:extLst>
                <a:ext uri="{FF2B5EF4-FFF2-40B4-BE49-F238E27FC236}">
                  <a16:creationId xmlns:a16="http://schemas.microsoft.com/office/drawing/2014/main" id="{7319E426-313B-D8AF-2E1B-3779343E84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1" name="Line 567">
              <a:extLst>
                <a:ext uri="{FF2B5EF4-FFF2-40B4-BE49-F238E27FC236}">
                  <a16:creationId xmlns:a16="http://schemas.microsoft.com/office/drawing/2014/main" id="{1EE8BB6B-B483-008A-90F2-7EFC5397C4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2" name="Line 568">
              <a:extLst>
                <a:ext uri="{FF2B5EF4-FFF2-40B4-BE49-F238E27FC236}">
                  <a16:creationId xmlns:a16="http://schemas.microsoft.com/office/drawing/2014/main" id="{1348FC1C-1F2B-3CA8-14A2-304F6597EDB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8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3" name="Line 569">
              <a:extLst>
                <a:ext uri="{FF2B5EF4-FFF2-40B4-BE49-F238E27FC236}">
                  <a16:creationId xmlns:a16="http://schemas.microsoft.com/office/drawing/2014/main" id="{49DA9843-28F6-11B7-2A10-3A4301F056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13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4" name="Line 570">
              <a:extLst>
                <a:ext uri="{FF2B5EF4-FFF2-40B4-BE49-F238E27FC236}">
                  <a16:creationId xmlns:a16="http://schemas.microsoft.com/office/drawing/2014/main" id="{9E1B977F-CA07-0619-BC47-AAAC9BC35BC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28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5" name="Line 571">
              <a:extLst>
                <a:ext uri="{FF2B5EF4-FFF2-40B4-BE49-F238E27FC236}">
                  <a16:creationId xmlns:a16="http://schemas.microsoft.com/office/drawing/2014/main" id="{B569F053-D96D-0149-D588-6835E0304B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3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6" name="Line 572">
              <a:extLst>
                <a:ext uri="{FF2B5EF4-FFF2-40B4-BE49-F238E27FC236}">
                  <a16:creationId xmlns:a16="http://schemas.microsoft.com/office/drawing/2014/main" id="{E3EAE7E9-0E34-D581-7AA2-B160E3EC6E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8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7" name="Line 573">
              <a:extLst>
                <a:ext uri="{FF2B5EF4-FFF2-40B4-BE49-F238E27FC236}">
                  <a16:creationId xmlns:a16="http://schemas.microsoft.com/office/drawing/2014/main" id="{6C0AC6EB-0C20-996D-0373-7254862BA39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4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8" name="Line 574">
              <a:extLst>
                <a:ext uri="{FF2B5EF4-FFF2-40B4-BE49-F238E27FC236}">
                  <a16:creationId xmlns:a16="http://schemas.microsoft.com/office/drawing/2014/main" id="{E71B8940-A729-76B6-4BCE-71446CAA37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9" name="Line 575">
              <a:extLst>
                <a:ext uri="{FF2B5EF4-FFF2-40B4-BE49-F238E27FC236}">
                  <a16:creationId xmlns:a16="http://schemas.microsoft.com/office/drawing/2014/main" id="{1DCA18BD-6154-A332-0AAE-E2F61E2C38B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8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0" name="Line 576">
              <a:extLst>
                <a:ext uri="{FF2B5EF4-FFF2-40B4-BE49-F238E27FC236}">
                  <a16:creationId xmlns:a16="http://schemas.microsoft.com/office/drawing/2014/main" id="{755BBF18-CF11-5F3F-C938-95DA0B05E06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1" name="Line 577">
              <a:extLst>
                <a:ext uri="{FF2B5EF4-FFF2-40B4-BE49-F238E27FC236}">
                  <a16:creationId xmlns:a16="http://schemas.microsoft.com/office/drawing/2014/main" id="{CE756399-E38F-B757-DA8E-390F9E69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7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2" name="Line 578">
              <a:extLst>
                <a:ext uri="{FF2B5EF4-FFF2-40B4-BE49-F238E27FC236}">
                  <a16:creationId xmlns:a16="http://schemas.microsoft.com/office/drawing/2014/main" id="{270439A5-D7E3-E1E1-3DDE-214546E99F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2" y="3580"/>
              <a:ext cx="0" cy="22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3" name="Line 579">
              <a:extLst>
                <a:ext uri="{FF2B5EF4-FFF2-40B4-BE49-F238E27FC236}">
                  <a16:creationId xmlns:a16="http://schemas.microsoft.com/office/drawing/2014/main" id="{99E04EEB-19AD-99E9-E93D-E577F845EEB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7" y="3679"/>
              <a:ext cx="0" cy="12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4" name="Line 580">
              <a:extLst>
                <a:ext uri="{FF2B5EF4-FFF2-40B4-BE49-F238E27FC236}">
                  <a16:creationId xmlns:a16="http://schemas.microsoft.com/office/drawing/2014/main" id="{025D759C-2975-EE29-7BFB-CB62868936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2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5" name="Line 581">
              <a:extLst>
                <a:ext uri="{FF2B5EF4-FFF2-40B4-BE49-F238E27FC236}">
                  <a16:creationId xmlns:a16="http://schemas.microsoft.com/office/drawing/2014/main" id="{2F5FCF28-8123-5015-EF6B-D5A5972360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7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6" name="Line 582">
              <a:extLst>
                <a:ext uri="{FF2B5EF4-FFF2-40B4-BE49-F238E27FC236}">
                  <a16:creationId xmlns:a16="http://schemas.microsoft.com/office/drawing/2014/main" id="{BDF6805D-3CF0-71AD-E9B5-961B8CC5D9B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2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7" name="Line 583">
              <a:extLst>
                <a:ext uri="{FF2B5EF4-FFF2-40B4-BE49-F238E27FC236}">
                  <a16:creationId xmlns:a16="http://schemas.microsoft.com/office/drawing/2014/main" id="{0831E7B5-94DF-C762-8D16-DE8DB7E1CB7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8" name="Line 584">
              <a:extLst>
                <a:ext uri="{FF2B5EF4-FFF2-40B4-BE49-F238E27FC236}">
                  <a16:creationId xmlns:a16="http://schemas.microsoft.com/office/drawing/2014/main" id="{8098D676-14B6-24EE-B8F4-4F63EC210D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52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9" name="Line 585">
              <a:extLst>
                <a:ext uri="{FF2B5EF4-FFF2-40B4-BE49-F238E27FC236}">
                  <a16:creationId xmlns:a16="http://schemas.microsoft.com/office/drawing/2014/main" id="{30D8BC87-BF9F-80A6-03F9-FA32FD69A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62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0" name="Line 586">
              <a:extLst>
                <a:ext uri="{FF2B5EF4-FFF2-40B4-BE49-F238E27FC236}">
                  <a16:creationId xmlns:a16="http://schemas.microsoft.com/office/drawing/2014/main" id="{B20C3641-18E2-56E1-4CA2-6F1C159C586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1" name="Line 587">
              <a:extLst>
                <a:ext uri="{FF2B5EF4-FFF2-40B4-BE49-F238E27FC236}">
                  <a16:creationId xmlns:a16="http://schemas.microsoft.com/office/drawing/2014/main" id="{25B3243E-0B87-7011-DCB9-F0BFD65CE98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7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2" name="Line 588">
              <a:extLst>
                <a:ext uri="{FF2B5EF4-FFF2-40B4-BE49-F238E27FC236}">
                  <a16:creationId xmlns:a16="http://schemas.microsoft.com/office/drawing/2014/main" id="{C7C11C70-A550-40B5-6C5F-EA4456EB105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3" name="Line 589">
              <a:extLst>
                <a:ext uri="{FF2B5EF4-FFF2-40B4-BE49-F238E27FC236}">
                  <a16:creationId xmlns:a16="http://schemas.microsoft.com/office/drawing/2014/main" id="{7ADA36DF-D0C8-A60A-489F-A70ECEB61F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6" y="3764"/>
              <a:ext cx="0" cy="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4" name="Line 590">
              <a:extLst>
                <a:ext uri="{FF2B5EF4-FFF2-40B4-BE49-F238E27FC236}">
                  <a16:creationId xmlns:a16="http://schemas.microsoft.com/office/drawing/2014/main" id="{045CE001-0C08-00FC-0FD0-B5F455CEDCC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9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5" name="Line 591">
              <a:extLst>
                <a:ext uri="{FF2B5EF4-FFF2-40B4-BE49-F238E27FC236}">
                  <a16:creationId xmlns:a16="http://schemas.microsoft.com/office/drawing/2014/main" id="{4D50C509-3DB8-3EE4-9325-1043375970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16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6" name="Line 592">
              <a:extLst>
                <a:ext uri="{FF2B5EF4-FFF2-40B4-BE49-F238E27FC236}">
                  <a16:creationId xmlns:a16="http://schemas.microsoft.com/office/drawing/2014/main" id="{D7390C4A-0ACD-DC2D-CCD2-ED25765B77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1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7" name="Line 593">
              <a:extLst>
                <a:ext uri="{FF2B5EF4-FFF2-40B4-BE49-F238E27FC236}">
                  <a16:creationId xmlns:a16="http://schemas.microsoft.com/office/drawing/2014/main" id="{06F37AE0-F4ED-515B-18CC-17FF510E07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6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8" name="Line 594">
              <a:extLst>
                <a:ext uri="{FF2B5EF4-FFF2-40B4-BE49-F238E27FC236}">
                  <a16:creationId xmlns:a16="http://schemas.microsoft.com/office/drawing/2014/main" id="{006E364C-DB64-957E-CA0E-651665182C5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9" name="Line 595">
              <a:extLst>
                <a:ext uri="{FF2B5EF4-FFF2-40B4-BE49-F238E27FC236}">
                  <a16:creationId xmlns:a16="http://schemas.microsoft.com/office/drawing/2014/main" id="{A5451EAB-2749-FBB9-A70B-49BDD42CDF7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0" name="Line 596">
              <a:extLst>
                <a:ext uri="{FF2B5EF4-FFF2-40B4-BE49-F238E27FC236}">
                  <a16:creationId xmlns:a16="http://schemas.microsoft.com/office/drawing/2014/main" id="{4A4500FD-727E-D1A6-104C-B5D7DBD739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1" name="Line 597">
              <a:extLst>
                <a:ext uri="{FF2B5EF4-FFF2-40B4-BE49-F238E27FC236}">
                  <a16:creationId xmlns:a16="http://schemas.microsoft.com/office/drawing/2014/main" id="{8C048BCE-AA48-721E-4975-BBFB1070FA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2" name="Line 598">
              <a:extLst>
                <a:ext uri="{FF2B5EF4-FFF2-40B4-BE49-F238E27FC236}">
                  <a16:creationId xmlns:a16="http://schemas.microsoft.com/office/drawing/2014/main" id="{6441B112-2698-465E-23E1-CBB70C3F95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8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3" name="Line 599">
              <a:extLst>
                <a:ext uri="{FF2B5EF4-FFF2-40B4-BE49-F238E27FC236}">
                  <a16:creationId xmlns:a16="http://schemas.microsoft.com/office/drawing/2014/main" id="{955CB1DC-CAD5-9AFE-C349-3F5C4CF910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05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4" name="Line 600">
              <a:extLst>
                <a:ext uri="{FF2B5EF4-FFF2-40B4-BE49-F238E27FC236}">
                  <a16:creationId xmlns:a16="http://schemas.microsoft.com/office/drawing/2014/main" id="{55A0F3D2-F49F-3AD6-BE27-65CC8FA5EE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0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5" name="Line 601">
              <a:extLst>
                <a:ext uri="{FF2B5EF4-FFF2-40B4-BE49-F238E27FC236}">
                  <a16:creationId xmlns:a16="http://schemas.microsoft.com/office/drawing/2014/main" id="{0150FAC5-1D56-CFE1-F383-88FF5AE8D7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6" name="Line 602">
              <a:extLst>
                <a:ext uri="{FF2B5EF4-FFF2-40B4-BE49-F238E27FC236}">
                  <a16:creationId xmlns:a16="http://schemas.microsoft.com/office/drawing/2014/main" id="{A3192E2F-A3FD-29AC-D13C-760CD2F633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2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7" name="Line 603">
              <a:extLst>
                <a:ext uri="{FF2B5EF4-FFF2-40B4-BE49-F238E27FC236}">
                  <a16:creationId xmlns:a16="http://schemas.microsoft.com/office/drawing/2014/main" id="{52163AD6-39A7-B75B-6C94-BE2DE0A6C8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0" y="3719"/>
              <a:ext cx="0" cy="8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8" name="Line 604">
              <a:extLst>
                <a:ext uri="{FF2B5EF4-FFF2-40B4-BE49-F238E27FC236}">
                  <a16:creationId xmlns:a16="http://schemas.microsoft.com/office/drawing/2014/main" id="{D6F161ED-0FE2-225B-85FC-963918ABFBC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5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9" name="Line 605">
              <a:extLst>
                <a:ext uri="{FF2B5EF4-FFF2-40B4-BE49-F238E27FC236}">
                  <a16:creationId xmlns:a16="http://schemas.microsoft.com/office/drawing/2014/main" id="{A5836F53-6484-8481-2EBE-CCF9023765A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45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80" name="Line 606">
              <a:extLst>
                <a:ext uri="{FF2B5EF4-FFF2-40B4-BE49-F238E27FC236}">
                  <a16:creationId xmlns:a16="http://schemas.microsoft.com/office/drawing/2014/main" id="{053EAFE1-DA00-578D-20E3-697FB3DAA7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6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9885DF05-D42E-5C20-0FA1-52ACE598809E}"/>
              </a:ext>
            </a:extLst>
          </p:cNvPr>
          <p:cNvSpPr/>
          <p:nvPr/>
        </p:nvSpPr>
        <p:spPr>
          <a:xfrm>
            <a:off x="5401559" y="0"/>
            <a:ext cx="1973927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624339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50DF1C5-D9AF-F3E7-2DBD-6EACFE562D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-2002945" y="1770006"/>
            <a:ext cx="5868194" cy="2016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9FBAE51-4CAF-5BAE-BD4A-A85148310C43}"/>
              </a:ext>
            </a:extLst>
          </p:cNvPr>
          <p:cNvSpPr/>
          <p:nvPr/>
        </p:nvSpPr>
        <p:spPr>
          <a:xfrm>
            <a:off x="5401559" y="0"/>
            <a:ext cx="6790441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grpSp>
        <p:nvGrpSpPr>
          <p:cNvPr id="201" name="Group 607">
            <a:extLst>
              <a:ext uri="{FF2B5EF4-FFF2-40B4-BE49-F238E27FC236}">
                <a16:creationId xmlns:a16="http://schemas.microsoft.com/office/drawing/2014/main" id="{D5EDA25C-592B-5EAE-CCD0-D2BFD9EAF6A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734846" y="956698"/>
            <a:ext cx="6160851" cy="3600000"/>
            <a:chOff x="1079" y="768"/>
            <a:chExt cx="1381" cy="3035"/>
          </a:xfrm>
        </p:grpSpPr>
        <p:sp>
          <p:nvSpPr>
            <p:cNvPr id="202" name="Line 428">
              <a:extLst>
                <a:ext uri="{FF2B5EF4-FFF2-40B4-BE49-F238E27FC236}">
                  <a16:creationId xmlns:a16="http://schemas.microsoft.com/office/drawing/2014/main" id="{93C06D28-D400-7CD9-49F9-AD648BC297E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79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3" name="Line 429">
              <a:extLst>
                <a:ext uri="{FF2B5EF4-FFF2-40B4-BE49-F238E27FC236}">
                  <a16:creationId xmlns:a16="http://schemas.microsoft.com/office/drawing/2014/main" id="{C5EF7987-7F9B-F385-FA61-FD94090BD2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89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4" name="Line 430">
              <a:extLst>
                <a:ext uri="{FF2B5EF4-FFF2-40B4-BE49-F238E27FC236}">
                  <a16:creationId xmlns:a16="http://schemas.microsoft.com/office/drawing/2014/main" id="{493E23E2-2FE3-26BD-7D3E-151AB66FE93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13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5" name="Line 431">
              <a:extLst>
                <a:ext uri="{FF2B5EF4-FFF2-40B4-BE49-F238E27FC236}">
                  <a16:creationId xmlns:a16="http://schemas.microsoft.com/office/drawing/2014/main" id="{B4535C4C-4BA5-E89E-2A79-99C3788455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6" name="Line 432">
              <a:extLst>
                <a:ext uri="{FF2B5EF4-FFF2-40B4-BE49-F238E27FC236}">
                  <a16:creationId xmlns:a16="http://schemas.microsoft.com/office/drawing/2014/main" id="{4EF2818C-B4FC-770A-02B1-529F2BD27E7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8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7" name="Line 433">
              <a:extLst>
                <a:ext uri="{FF2B5EF4-FFF2-40B4-BE49-F238E27FC236}">
                  <a16:creationId xmlns:a16="http://schemas.microsoft.com/office/drawing/2014/main" id="{62A68861-F121-C931-FAB8-1C3660A66E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8" name="Line 434">
              <a:extLst>
                <a:ext uri="{FF2B5EF4-FFF2-40B4-BE49-F238E27FC236}">
                  <a16:creationId xmlns:a16="http://schemas.microsoft.com/office/drawing/2014/main" id="{92B730A3-5052-5097-D15A-EE1E82ED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9" name="Line 435">
              <a:extLst>
                <a:ext uri="{FF2B5EF4-FFF2-40B4-BE49-F238E27FC236}">
                  <a16:creationId xmlns:a16="http://schemas.microsoft.com/office/drawing/2014/main" id="{B79B507A-2799-99C1-1E88-A94B6CAED5C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58" y="3457"/>
              <a:ext cx="0" cy="3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0" name="Line 436">
              <a:extLst>
                <a:ext uri="{FF2B5EF4-FFF2-40B4-BE49-F238E27FC236}">
                  <a16:creationId xmlns:a16="http://schemas.microsoft.com/office/drawing/2014/main" id="{75933A08-D853-70B1-EB58-D8C12F4130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1" name="Line 437">
              <a:extLst>
                <a:ext uri="{FF2B5EF4-FFF2-40B4-BE49-F238E27FC236}">
                  <a16:creationId xmlns:a16="http://schemas.microsoft.com/office/drawing/2014/main" id="{1D314D87-4238-F72C-C1ED-0F243052937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7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2" name="Line 438">
              <a:extLst>
                <a:ext uri="{FF2B5EF4-FFF2-40B4-BE49-F238E27FC236}">
                  <a16:creationId xmlns:a16="http://schemas.microsoft.com/office/drawing/2014/main" id="{452EC728-03F1-BB25-73C1-C86170EF21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3" name="Line 439">
              <a:extLst>
                <a:ext uri="{FF2B5EF4-FFF2-40B4-BE49-F238E27FC236}">
                  <a16:creationId xmlns:a16="http://schemas.microsoft.com/office/drawing/2014/main" id="{58119279-DCA9-8AEC-FC60-BA405906896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4" name="Line 440">
              <a:extLst>
                <a:ext uri="{FF2B5EF4-FFF2-40B4-BE49-F238E27FC236}">
                  <a16:creationId xmlns:a16="http://schemas.microsoft.com/office/drawing/2014/main" id="{314C42FA-2AE6-B851-143C-9D3C9377343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3" y="3253"/>
              <a:ext cx="0" cy="55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5" name="Line 441">
              <a:extLst>
                <a:ext uri="{FF2B5EF4-FFF2-40B4-BE49-F238E27FC236}">
                  <a16:creationId xmlns:a16="http://schemas.microsoft.com/office/drawing/2014/main" id="{DE7B3575-F59C-70E9-46FC-A5388331975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7" y="3590"/>
              <a:ext cx="0" cy="21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6" name="Line 442">
              <a:extLst>
                <a:ext uri="{FF2B5EF4-FFF2-40B4-BE49-F238E27FC236}">
                  <a16:creationId xmlns:a16="http://schemas.microsoft.com/office/drawing/2014/main" id="{9B810B70-1837-5C33-A565-0734B2FEDB2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7" name="Line 443">
              <a:extLst>
                <a:ext uri="{FF2B5EF4-FFF2-40B4-BE49-F238E27FC236}">
                  <a16:creationId xmlns:a16="http://schemas.microsoft.com/office/drawing/2014/main" id="{E03B979D-6903-8650-D33A-38A418C1581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7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8" name="Line 444">
              <a:extLst>
                <a:ext uri="{FF2B5EF4-FFF2-40B4-BE49-F238E27FC236}">
                  <a16:creationId xmlns:a16="http://schemas.microsoft.com/office/drawing/2014/main" id="{531447B4-52A9-35EC-2750-7CE833D5A90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1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9" name="Line 445">
              <a:extLst>
                <a:ext uri="{FF2B5EF4-FFF2-40B4-BE49-F238E27FC236}">
                  <a16:creationId xmlns:a16="http://schemas.microsoft.com/office/drawing/2014/main" id="{D7037084-500F-A277-9A63-DB61F07B4FA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2" y="3461"/>
              <a:ext cx="0" cy="34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0" name="Line 446">
              <a:extLst>
                <a:ext uri="{FF2B5EF4-FFF2-40B4-BE49-F238E27FC236}">
                  <a16:creationId xmlns:a16="http://schemas.microsoft.com/office/drawing/2014/main" id="{FEF9AC23-6F55-4DC3-4544-6CBD6797E44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1" name="Line 447">
              <a:extLst>
                <a:ext uri="{FF2B5EF4-FFF2-40B4-BE49-F238E27FC236}">
                  <a16:creationId xmlns:a16="http://schemas.microsoft.com/office/drawing/2014/main" id="{DEBDB851-9A7B-2613-341D-72BCB71149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2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2" name="Line 448">
              <a:extLst>
                <a:ext uri="{FF2B5EF4-FFF2-40B4-BE49-F238E27FC236}">
                  <a16:creationId xmlns:a16="http://schemas.microsoft.com/office/drawing/2014/main" id="{8AC04AED-5C97-C164-FBE6-0660C51F02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7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3" name="Line 449">
              <a:extLst>
                <a:ext uri="{FF2B5EF4-FFF2-40B4-BE49-F238E27FC236}">
                  <a16:creationId xmlns:a16="http://schemas.microsoft.com/office/drawing/2014/main" id="{40AC9C6C-E8E1-82F7-FB49-6FD9A66927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2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4" name="Line 450">
              <a:extLst>
                <a:ext uri="{FF2B5EF4-FFF2-40B4-BE49-F238E27FC236}">
                  <a16:creationId xmlns:a16="http://schemas.microsoft.com/office/drawing/2014/main" id="{425A1375-BB85-811D-6D13-001AA22B19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7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5" name="Line 451">
              <a:extLst>
                <a:ext uri="{FF2B5EF4-FFF2-40B4-BE49-F238E27FC236}">
                  <a16:creationId xmlns:a16="http://schemas.microsoft.com/office/drawing/2014/main" id="{D21ED248-AFF0-E070-7A69-E604DF32B8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62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6" name="Line 452">
              <a:extLst>
                <a:ext uri="{FF2B5EF4-FFF2-40B4-BE49-F238E27FC236}">
                  <a16:creationId xmlns:a16="http://schemas.microsoft.com/office/drawing/2014/main" id="{BC6D60D0-C74B-E430-F0F0-BCDC225F1FD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2" y="3357"/>
              <a:ext cx="0" cy="4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7" name="Line 453">
              <a:extLst>
                <a:ext uri="{FF2B5EF4-FFF2-40B4-BE49-F238E27FC236}">
                  <a16:creationId xmlns:a16="http://schemas.microsoft.com/office/drawing/2014/main" id="{24708395-5B8C-76F7-4C08-BEB1F2D329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8" name="Line 454">
              <a:extLst>
                <a:ext uri="{FF2B5EF4-FFF2-40B4-BE49-F238E27FC236}">
                  <a16:creationId xmlns:a16="http://schemas.microsoft.com/office/drawing/2014/main" id="{31359C8C-CE01-66C9-A8DA-B49EBF65EE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01" y="3768"/>
              <a:ext cx="0" cy="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9" name="Line 455">
              <a:extLst>
                <a:ext uri="{FF2B5EF4-FFF2-40B4-BE49-F238E27FC236}">
                  <a16:creationId xmlns:a16="http://schemas.microsoft.com/office/drawing/2014/main" id="{B32A52F1-F885-9250-B621-5F28F5A0A5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1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0" name="Line 456">
              <a:extLst>
                <a:ext uri="{FF2B5EF4-FFF2-40B4-BE49-F238E27FC236}">
                  <a16:creationId xmlns:a16="http://schemas.microsoft.com/office/drawing/2014/main" id="{313C6A48-CDB1-7C6D-D765-04A9E088D82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6" y="3640"/>
              <a:ext cx="0" cy="16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1" name="Line 457">
              <a:extLst>
                <a:ext uri="{FF2B5EF4-FFF2-40B4-BE49-F238E27FC236}">
                  <a16:creationId xmlns:a16="http://schemas.microsoft.com/office/drawing/2014/main" id="{4B700C50-039B-3722-7BC8-3C2C9E8DC9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21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2" name="Line 458">
              <a:extLst>
                <a:ext uri="{FF2B5EF4-FFF2-40B4-BE49-F238E27FC236}">
                  <a16:creationId xmlns:a16="http://schemas.microsoft.com/office/drawing/2014/main" id="{5A21B8E1-9946-AEAE-C5CE-B8A93175CE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46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3" name="Line 459">
              <a:extLst>
                <a:ext uri="{FF2B5EF4-FFF2-40B4-BE49-F238E27FC236}">
                  <a16:creationId xmlns:a16="http://schemas.microsoft.com/office/drawing/2014/main" id="{1B8B5FCE-2D6F-E516-D2BF-2EED74A2FE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4" name="Line 460">
              <a:extLst>
                <a:ext uri="{FF2B5EF4-FFF2-40B4-BE49-F238E27FC236}">
                  <a16:creationId xmlns:a16="http://schemas.microsoft.com/office/drawing/2014/main" id="{0F1AFA95-C3F9-6C69-C787-66F897ABE37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6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5" name="Line 461">
              <a:extLst>
                <a:ext uri="{FF2B5EF4-FFF2-40B4-BE49-F238E27FC236}">
                  <a16:creationId xmlns:a16="http://schemas.microsoft.com/office/drawing/2014/main" id="{51CEE895-C304-2555-8925-A7143D261C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1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6" name="Line 462">
              <a:extLst>
                <a:ext uri="{FF2B5EF4-FFF2-40B4-BE49-F238E27FC236}">
                  <a16:creationId xmlns:a16="http://schemas.microsoft.com/office/drawing/2014/main" id="{76D7DC90-D143-0FF3-BB7D-71E81515FC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7" name="Line 463">
              <a:extLst>
                <a:ext uri="{FF2B5EF4-FFF2-40B4-BE49-F238E27FC236}">
                  <a16:creationId xmlns:a16="http://schemas.microsoft.com/office/drawing/2014/main" id="{3005F0B2-A3EB-6DF8-A905-1648CCC32C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1" y="3303"/>
              <a:ext cx="0" cy="50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8" name="Line 464">
              <a:extLst>
                <a:ext uri="{FF2B5EF4-FFF2-40B4-BE49-F238E27FC236}">
                  <a16:creationId xmlns:a16="http://schemas.microsoft.com/office/drawing/2014/main" id="{7B661206-FD4B-7C67-3B95-4376386CB22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9" name="Line 465">
              <a:extLst>
                <a:ext uri="{FF2B5EF4-FFF2-40B4-BE49-F238E27FC236}">
                  <a16:creationId xmlns:a16="http://schemas.microsoft.com/office/drawing/2014/main" id="{FAC333C9-F05B-67DA-79F1-8BBFB1DBD2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1" y="1778"/>
              <a:ext cx="0" cy="20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0" name="Line 466">
              <a:extLst>
                <a:ext uri="{FF2B5EF4-FFF2-40B4-BE49-F238E27FC236}">
                  <a16:creationId xmlns:a16="http://schemas.microsoft.com/office/drawing/2014/main" id="{494209DA-21FB-9977-FD48-C859CC5B498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6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1" name="Line 467">
              <a:extLst>
                <a:ext uri="{FF2B5EF4-FFF2-40B4-BE49-F238E27FC236}">
                  <a16:creationId xmlns:a16="http://schemas.microsoft.com/office/drawing/2014/main" id="{9F3FB118-DAF6-884F-CBC5-59125E21DC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2" name="Line 468">
              <a:extLst>
                <a:ext uri="{FF2B5EF4-FFF2-40B4-BE49-F238E27FC236}">
                  <a16:creationId xmlns:a16="http://schemas.microsoft.com/office/drawing/2014/main" id="{67354EF4-15DF-C051-C9ED-4A085B108A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3" name="Line 469">
              <a:extLst>
                <a:ext uri="{FF2B5EF4-FFF2-40B4-BE49-F238E27FC236}">
                  <a16:creationId xmlns:a16="http://schemas.microsoft.com/office/drawing/2014/main" id="{23C1802A-2103-7590-A1F2-BCF317D7B5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1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4" name="Line 470">
              <a:extLst>
                <a:ext uri="{FF2B5EF4-FFF2-40B4-BE49-F238E27FC236}">
                  <a16:creationId xmlns:a16="http://schemas.microsoft.com/office/drawing/2014/main" id="{77322E64-4725-D24E-A115-DA779942CE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20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5" name="Line 471">
              <a:extLst>
                <a:ext uri="{FF2B5EF4-FFF2-40B4-BE49-F238E27FC236}">
                  <a16:creationId xmlns:a16="http://schemas.microsoft.com/office/drawing/2014/main" id="{5748D86E-DB92-1CEA-0943-07A2B3C9E16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0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6" name="Line 472">
              <a:extLst>
                <a:ext uri="{FF2B5EF4-FFF2-40B4-BE49-F238E27FC236}">
                  <a16:creationId xmlns:a16="http://schemas.microsoft.com/office/drawing/2014/main" id="{008339F0-8535-1829-DB13-E0650C06E0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5" y="3407"/>
              <a:ext cx="0" cy="39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7" name="Line 473">
              <a:extLst>
                <a:ext uri="{FF2B5EF4-FFF2-40B4-BE49-F238E27FC236}">
                  <a16:creationId xmlns:a16="http://schemas.microsoft.com/office/drawing/2014/main" id="{EA677173-F1F1-1CC3-2CAA-E684223FDB6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0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8" name="Line 474">
              <a:extLst>
                <a:ext uri="{FF2B5EF4-FFF2-40B4-BE49-F238E27FC236}">
                  <a16:creationId xmlns:a16="http://schemas.microsoft.com/office/drawing/2014/main" id="{549BB16D-2F94-E424-5AA4-1B6F1CD31E7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9" name="Line 475">
              <a:extLst>
                <a:ext uri="{FF2B5EF4-FFF2-40B4-BE49-F238E27FC236}">
                  <a16:creationId xmlns:a16="http://schemas.microsoft.com/office/drawing/2014/main" id="{28EFBC5E-657B-8695-EC25-86C17FAA87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0" name="Line 476">
              <a:extLst>
                <a:ext uri="{FF2B5EF4-FFF2-40B4-BE49-F238E27FC236}">
                  <a16:creationId xmlns:a16="http://schemas.microsoft.com/office/drawing/2014/main" id="{3988E7FC-246A-3480-9477-C291B5796D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1" name="Line 477">
              <a:extLst>
                <a:ext uri="{FF2B5EF4-FFF2-40B4-BE49-F238E27FC236}">
                  <a16:creationId xmlns:a16="http://schemas.microsoft.com/office/drawing/2014/main" id="{71254979-2D6F-81F7-A9A4-5142BB60A1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70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2" name="Line 478">
              <a:extLst>
                <a:ext uri="{FF2B5EF4-FFF2-40B4-BE49-F238E27FC236}">
                  <a16:creationId xmlns:a16="http://schemas.microsoft.com/office/drawing/2014/main" id="{DC178807-0E1E-4ADC-C8D3-C3113A5B26F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0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3" name="Line 479">
              <a:extLst>
                <a:ext uri="{FF2B5EF4-FFF2-40B4-BE49-F238E27FC236}">
                  <a16:creationId xmlns:a16="http://schemas.microsoft.com/office/drawing/2014/main" id="{A0351194-64F0-6E17-F3BB-04DCA5B01E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4" name="Line 480">
              <a:extLst>
                <a:ext uri="{FF2B5EF4-FFF2-40B4-BE49-F238E27FC236}">
                  <a16:creationId xmlns:a16="http://schemas.microsoft.com/office/drawing/2014/main" id="{35941833-C3EC-DD21-CE1C-BE32A028D3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0" y="2951"/>
              <a:ext cx="0" cy="85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5" name="Line 481">
              <a:extLst>
                <a:ext uri="{FF2B5EF4-FFF2-40B4-BE49-F238E27FC236}">
                  <a16:creationId xmlns:a16="http://schemas.microsoft.com/office/drawing/2014/main" id="{B4D9D462-4ED6-8FF1-3CED-6F7A85637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4" y="768"/>
              <a:ext cx="0" cy="30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6" name="Line 482">
              <a:extLst>
                <a:ext uri="{FF2B5EF4-FFF2-40B4-BE49-F238E27FC236}">
                  <a16:creationId xmlns:a16="http://schemas.microsoft.com/office/drawing/2014/main" id="{C88DD927-3D9D-6251-F7F2-D3F37A9573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9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7" name="Line 483">
              <a:extLst>
                <a:ext uri="{FF2B5EF4-FFF2-40B4-BE49-F238E27FC236}">
                  <a16:creationId xmlns:a16="http://schemas.microsoft.com/office/drawing/2014/main" id="{D788581D-9908-F99D-66B2-6436AAFFAED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4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8" name="Line 484">
              <a:extLst>
                <a:ext uri="{FF2B5EF4-FFF2-40B4-BE49-F238E27FC236}">
                  <a16:creationId xmlns:a16="http://schemas.microsoft.com/office/drawing/2014/main" id="{7E36A32A-AD44-3CBD-6F64-997FFFED99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9" name="Line 485">
              <a:extLst>
                <a:ext uri="{FF2B5EF4-FFF2-40B4-BE49-F238E27FC236}">
                  <a16:creationId xmlns:a16="http://schemas.microsoft.com/office/drawing/2014/main" id="{7077DA90-1D35-1015-2C41-99ACF753C72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2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0" name="Line 486">
              <a:extLst>
                <a:ext uri="{FF2B5EF4-FFF2-40B4-BE49-F238E27FC236}">
                  <a16:creationId xmlns:a16="http://schemas.microsoft.com/office/drawing/2014/main" id="{39045230-9D80-6018-F4C2-26D2EADD83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39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1" name="Line 487">
              <a:extLst>
                <a:ext uri="{FF2B5EF4-FFF2-40B4-BE49-F238E27FC236}">
                  <a16:creationId xmlns:a16="http://schemas.microsoft.com/office/drawing/2014/main" id="{7090B3F9-6043-DF40-0E50-8F7648778D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4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2" name="Line 488">
              <a:extLst>
                <a:ext uri="{FF2B5EF4-FFF2-40B4-BE49-F238E27FC236}">
                  <a16:creationId xmlns:a16="http://schemas.microsoft.com/office/drawing/2014/main" id="{8EEF7813-2612-87F5-4E96-6B5BBDCF36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9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3" name="Line 489">
              <a:extLst>
                <a:ext uri="{FF2B5EF4-FFF2-40B4-BE49-F238E27FC236}">
                  <a16:creationId xmlns:a16="http://schemas.microsoft.com/office/drawing/2014/main" id="{7D42F48C-A947-3643-5CF1-4116551171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4" y="3615"/>
              <a:ext cx="0" cy="18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4" name="Line 490">
              <a:extLst>
                <a:ext uri="{FF2B5EF4-FFF2-40B4-BE49-F238E27FC236}">
                  <a16:creationId xmlns:a16="http://schemas.microsoft.com/office/drawing/2014/main" id="{622C53D8-40CB-FDF5-F4EA-E73B32DD22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5" name="Line 491">
              <a:extLst>
                <a:ext uri="{FF2B5EF4-FFF2-40B4-BE49-F238E27FC236}">
                  <a16:creationId xmlns:a16="http://schemas.microsoft.com/office/drawing/2014/main" id="{CB398D1B-D23A-7A44-E036-EBD6C6D765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4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6" name="Line 492">
              <a:extLst>
                <a:ext uri="{FF2B5EF4-FFF2-40B4-BE49-F238E27FC236}">
                  <a16:creationId xmlns:a16="http://schemas.microsoft.com/office/drawing/2014/main" id="{E2B2DB51-BFD1-26E8-BD14-1FBD41DA847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7" name="Line 493">
              <a:extLst>
                <a:ext uri="{FF2B5EF4-FFF2-40B4-BE49-F238E27FC236}">
                  <a16:creationId xmlns:a16="http://schemas.microsoft.com/office/drawing/2014/main" id="{FC1ED6CB-6E5D-FAFD-6F3D-F5911D63BFC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8" name="Line 494">
              <a:extLst>
                <a:ext uri="{FF2B5EF4-FFF2-40B4-BE49-F238E27FC236}">
                  <a16:creationId xmlns:a16="http://schemas.microsoft.com/office/drawing/2014/main" id="{926354B0-910D-C283-DB44-6861F85F46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9" name="Line 495">
              <a:extLst>
                <a:ext uri="{FF2B5EF4-FFF2-40B4-BE49-F238E27FC236}">
                  <a16:creationId xmlns:a16="http://schemas.microsoft.com/office/drawing/2014/main" id="{3C8D1801-7B26-0A0A-C01A-6810092D37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8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0" name="Line 496">
              <a:extLst>
                <a:ext uri="{FF2B5EF4-FFF2-40B4-BE49-F238E27FC236}">
                  <a16:creationId xmlns:a16="http://schemas.microsoft.com/office/drawing/2014/main" id="{B40F21AD-5A4C-BC57-4362-649A65DE872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1" name="Line 497">
              <a:extLst>
                <a:ext uri="{FF2B5EF4-FFF2-40B4-BE49-F238E27FC236}">
                  <a16:creationId xmlns:a16="http://schemas.microsoft.com/office/drawing/2014/main" id="{C7D6E405-0BBA-E13D-D37B-3835136250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3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2" name="Line 498">
              <a:extLst>
                <a:ext uri="{FF2B5EF4-FFF2-40B4-BE49-F238E27FC236}">
                  <a16:creationId xmlns:a16="http://schemas.microsoft.com/office/drawing/2014/main" id="{3EA1032F-764C-3A6E-98ED-B6E5F9C5E60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8" y="2996"/>
              <a:ext cx="0" cy="80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3" name="Line 499">
              <a:extLst>
                <a:ext uri="{FF2B5EF4-FFF2-40B4-BE49-F238E27FC236}">
                  <a16:creationId xmlns:a16="http://schemas.microsoft.com/office/drawing/2014/main" id="{CD3E603E-0D34-B3F7-359A-BFAA040B266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3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4" name="Line 500">
              <a:extLst>
                <a:ext uri="{FF2B5EF4-FFF2-40B4-BE49-F238E27FC236}">
                  <a16:creationId xmlns:a16="http://schemas.microsoft.com/office/drawing/2014/main" id="{99DD6EDE-17C2-7EFB-F6D1-F7CFAC8DF35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8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5" name="Line 501">
              <a:extLst>
                <a:ext uri="{FF2B5EF4-FFF2-40B4-BE49-F238E27FC236}">
                  <a16:creationId xmlns:a16="http://schemas.microsoft.com/office/drawing/2014/main" id="{4779E69F-2FA4-CC76-F716-69A1FBFEE2D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2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6" name="Line 502">
              <a:extLst>
                <a:ext uri="{FF2B5EF4-FFF2-40B4-BE49-F238E27FC236}">
                  <a16:creationId xmlns:a16="http://schemas.microsoft.com/office/drawing/2014/main" id="{7B9358BD-731F-A135-B15B-0851E1F9CA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3" y="3575"/>
              <a:ext cx="0" cy="22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7" name="Line 503">
              <a:extLst>
                <a:ext uri="{FF2B5EF4-FFF2-40B4-BE49-F238E27FC236}">
                  <a16:creationId xmlns:a16="http://schemas.microsoft.com/office/drawing/2014/main" id="{CA610870-A87D-FA3F-7DDA-E01339F6C4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8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8" name="Line 504">
              <a:extLst>
                <a:ext uri="{FF2B5EF4-FFF2-40B4-BE49-F238E27FC236}">
                  <a16:creationId xmlns:a16="http://schemas.microsoft.com/office/drawing/2014/main" id="{D7D286FA-A459-D1C5-8E6D-52F2F56988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4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9" name="Line 505">
              <a:extLst>
                <a:ext uri="{FF2B5EF4-FFF2-40B4-BE49-F238E27FC236}">
                  <a16:creationId xmlns:a16="http://schemas.microsoft.com/office/drawing/2014/main" id="{B50DC771-5BAA-D7EA-D0E2-72AB220BEC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58" y="3759"/>
              <a:ext cx="0" cy="4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0" name="Line 506">
              <a:extLst>
                <a:ext uri="{FF2B5EF4-FFF2-40B4-BE49-F238E27FC236}">
                  <a16:creationId xmlns:a16="http://schemas.microsoft.com/office/drawing/2014/main" id="{C8C51C87-EAD3-CBFE-2780-F5B5BEF781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3" y="3491"/>
              <a:ext cx="0" cy="31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1" name="Line 507">
              <a:extLst>
                <a:ext uri="{FF2B5EF4-FFF2-40B4-BE49-F238E27FC236}">
                  <a16:creationId xmlns:a16="http://schemas.microsoft.com/office/drawing/2014/main" id="{C7440D30-6C3B-B79D-1DBA-2D1DEB1E3B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8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2" name="Line 508">
              <a:extLst>
                <a:ext uri="{FF2B5EF4-FFF2-40B4-BE49-F238E27FC236}">
                  <a16:creationId xmlns:a16="http://schemas.microsoft.com/office/drawing/2014/main" id="{B37AA1AE-B588-CC4A-DE77-5EAC8F4F1AA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3" name="Line 509">
              <a:extLst>
                <a:ext uri="{FF2B5EF4-FFF2-40B4-BE49-F238E27FC236}">
                  <a16:creationId xmlns:a16="http://schemas.microsoft.com/office/drawing/2014/main" id="{EBFFFD78-C434-0689-B9D1-CA0D9DFBF05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8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4" name="Line 510">
              <a:extLst>
                <a:ext uri="{FF2B5EF4-FFF2-40B4-BE49-F238E27FC236}">
                  <a16:creationId xmlns:a16="http://schemas.microsoft.com/office/drawing/2014/main" id="{5BB6C7A1-C10D-2CD8-3ACF-A8B9303129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5" name="Line 511">
              <a:extLst>
                <a:ext uri="{FF2B5EF4-FFF2-40B4-BE49-F238E27FC236}">
                  <a16:creationId xmlns:a16="http://schemas.microsoft.com/office/drawing/2014/main" id="{FA742C74-FAF0-5FA0-D35E-D0F9906F7DF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6" name="Line 512">
              <a:extLst>
                <a:ext uri="{FF2B5EF4-FFF2-40B4-BE49-F238E27FC236}">
                  <a16:creationId xmlns:a16="http://schemas.microsoft.com/office/drawing/2014/main" id="{C3AB44D2-904A-D52C-EABC-CE17C05B47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2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7" name="Line 513">
              <a:extLst>
                <a:ext uri="{FF2B5EF4-FFF2-40B4-BE49-F238E27FC236}">
                  <a16:creationId xmlns:a16="http://schemas.microsoft.com/office/drawing/2014/main" id="{FA08AF5B-2D5D-3C63-8C41-9D1262518B5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8" name="Line 514">
              <a:extLst>
                <a:ext uri="{FF2B5EF4-FFF2-40B4-BE49-F238E27FC236}">
                  <a16:creationId xmlns:a16="http://schemas.microsoft.com/office/drawing/2014/main" id="{21AEA665-A78E-6EE2-3981-8FFA8DE400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07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9" name="Line 515">
              <a:extLst>
                <a:ext uri="{FF2B5EF4-FFF2-40B4-BE49-F238E27FC236}">
                  <a16:creationId xmlns:a16="http://schemas.microsoft.com/office/drawing/2014/main" id="{7CC903C1-947E-FF60-A985-AFD58D1CA65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17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0" name="Line 516">
              <a:extLst>
                <a:ext uri="{FF2B5EF4-FFF2-40B4-BE49-F238E27FC236}">
                  <a16:creationId xmlns:a16="http://schemas.microsoft.com/office/drawing/2014/main" id="{65279DDE-F1A5-067B-E734-EE9CABBA4E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22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1" name="Line 517">
              <a:extLst>
                <a:ext uri="{FF2B5EF4-FFF2-40B4-BE49-F238E27FC236}">
                  <a16:creationId xmlns:a16="http://schemas.microsoft.com/office/drawing/2014/main" id="{3CFFE46D-BD36-20E4-4C26-453010C8B2F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2" name="Line 518">
              <a:extLst>
                <a:ext uri="{FF2B5EF4-FFF2-40B4-BE49-F238E27FC236}">
                  <a16:creationId xmlns:a16="http://schemas.microsoft.com/office/drawing/2014/main" id="{99DB85D5-759C-2B92-0D75-CB5CDE7518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7" y="3397"/>
              <a:ext cx="0" cy="40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3" name="Line 519">
              <a:extLst>
                <a:ext uri="{FF2B5EF4-FFF2-40B4-BE49-F238E27FC236}">
                  <a16:creationId xmlns:a16="http://schemas.microsoft.com/office/drawing/2014/main" id="{EA85238C-7C60-ABEF-41BF-25D9CD37B1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2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4" name="Line 520">
              <a:extLst>
                <a:ext uri="{FF2B5EF4-FFF2-40B4-BE49-F238E27FC236}">
                  <a16:creationId xmlns:a16="http://schemas.microsoft.com/office/drawing/2014/main" id="{FD06B4D7-2881-157F-F829-3A94D25773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5" name="Line 521">
              <a:extLst>
                <a:ext uri="{FF2B5EF4-FFF2-40B4-BE49-F238E27FC236}">
                  <a16:creationId xmlns:a16="http://schemas.microsoft.com/office/drawing/2014/main" id="{D5D78F9B-6840-4965-39B9-F1F08AFEDD2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2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6" name="Line 522">
              <a:extLst>
                <a:ext uri="{FF2B5EF4-FFF2-40B4-BE49-F238E27FC236}">
                  <a16:creationId xmlns:a16="http://schemas.microsoft.com/office/drawing/2014/main" id="{94E20A46-6A35-E910-7B00-6EC8742D6F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7" name="Line 523">
              <a:extLst>
                <a:ext uri="{FF2B5EF4-FFF2-40B4-BE49-F238E27FC236}">
                  <a16:creationId xmlns:a16="http://schemas.microsoft.com/office/drawing/2014/main" id="{285B930A-2132-BC26-7A19-61BF9E39250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7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8" name="Line 524">
              <a:extLst>
                <a:ext uri="{FF2B5EF4-FFF2-40B4-BE49-F238E27FC236}">
                  <a16:creationId xmlns:a16="http://schemas.microsoft.com/office/drawing/2014/main" id="{769EC646-0FF3-2A37-74AC-218C78854FA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9" name="Line 525">
              <a:extLst>
                <a:ext uri="{FF2B5EF4-FFF2-40B4-BE49-F238E27FC236}">
                  <a16:creationId xmlns:a16="http://schemas.microsoft.com/office/drawing/2014/main" id="{4B9C2E77-FCD4-69FC-5E23-73ADB8F83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6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0" name="Line 526">
              <a:extLst>
                <a:ext uri="{FF2B5EF4-FFF2-40B4-BE49-F238E27FC236}">
                  <a16:creationId xmlns:a16="http://schemas.microsoft.com/office/drawing/2014/main" id="{0EC8FEA1-BCA4-85E4-1EEE-887CD93206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1" name="Line 527">
              <a:extLst>
                <a:ext uri="{FF2B5EF4-FFF2-40B4-BE49-F238E27FC236}">
                  <a16:creationId xmlns:a16="http://schemas.microsoft.com/office/drawing/2014/main" id="{B3DBF39B-6D2C-F349-F04A-6327CFCBFD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6" y="3343"/>
              <a:ext cx="0" cy="46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2" name="Line 528">
              <a:extLst>
                <a:ext uri="{FF2B5EF4-FFF2-40B4-BE49-F238E27FC236}">
                  <a16:creationId xmlns:a16="http://schemas.microsoft.com/office/drawing/2014/main" id="{5C1C479B-7101-E5BE-C521-26A446BF9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1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3" name="Line 529">
              <a:extLst>
                <a:ext uri="{FF2B5EF4-FFF2-40B4-BE49-F238E27FC236}">
                  <a16:creationId xmlns:a16="http://schemas.microsoft.com/office/drawing/2014/main" id="{FE608444-D083-EE78-E612-05D5975F435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6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4" name="Line 530">
              <a:extLst>
                <a:ext uri="{FF2B5EF4-FFF2-40B4-BE49-F238E27FC236}">
                  <a16:creationId xmlns:a16="http://schemas.microsoft.com/office/drawing/2014/main" id="{2B948453-A517-DA1D-1D0D-2D671647F5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1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5" name="Line 531">
              <a:extLst>
                <a:ext uri="{FF2B5EF4-FFF2-40B4-BE49-F238E27FC236}">
                  <a16:creationId xmlns:a16="http://schemas.microsoft.com/office/drawing/2014/main" id="{B01F8805-39CB-FF6F-07CC-346BFCC2B2F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21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6" name="Line 532">
              <a:extLst>
                <a:ext uri="{FF2B5EF4-FFF2-40B4-BE49-F238E27FC236}">
                  <a16:creationId xmlns:a16="http://schemas.microsoft.com/office/drawing/2014/main" id="{45A62921-2D14-0FA3-685F-CFA75A1C7F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1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7" name="Line 533">
              <a:extLst>
                <a:ext uri="{FF2B5EF4-FFF2-40B4-BE49-F238E27FC236}">
                  <a16:creationId xmlns:a16="http://schemas.microsoft.com/office/drawing/2014/main" id="{BF80D992-7751-B881-3A7B-8A031CCCB1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8" name="Line 534">
              <a:extLst>
                <a:ext uri="{FF2B5EF4-FFF2-40B4-BE49-F238E27FC236}">
                  <a16:creationId xmlns:a16="http://schemas.microsoft.com/office/drawing/2014/main" id="{50A6E5C8-FC6A-EF7F-D76B-80D8A5FD6C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9" name="Line 535">
              <a:extLst>
                <a:ext uri="{FF2B5EF4-FFF2-40B4-BE49-F238E27FC236}">
                  <a16:creationId xmlns:a16="http://schemas.microsoft.com/office/drawing/2014/main" id="{D962AB88-EEF0-0EFA-C9E9-4C53C61D437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0" name="Line 536">
              <a:extLst>
                <a:ext uri="{FF2B5EF4-FFF2-40B4-BE49-F238E27FC236}">
                  <a16:creationId xmlns:a16="http://schemas.microsoft.com/office/drawing/2014/main" id="{3F96EE1D-0B38-1D3A-39B0-C23F5C494D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1" y="3422"/>
              <a:ext cx="0" cy="381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1" name="Line 537">
              <a:extLst>
                <a:ext uri="{FF2B5EF4-FFF2-40B4-BE49-F238E27FC236}">
                  <a16:creationId xmlns:a16="http://schemas.microsoft.com/office/drawing/2014/main" id="{DE5A871F-64B2-D2A6-9D44-8B68A994CC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6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2" name="Line 538">
              <a:extLst>
                <a:ext uri="{FF2B5EF4-FFF2-40B4-BE49-F238E27FC236}">
                  <a16:creationId xmlns:a16="http://schemas.microsoft.com/office/drawing/2014/main" id="{7CDF38FD-10E2-FE41-3907-086A5E7BE0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6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3" name="Line 539">
              <a:extLst>
                <a:ext uri="{FF2B5EF4-FFF2-40B4-BE49-F238E27FC236}">
                  <a16:creationId xmlns:a16="http://schemas.microsoft.com/office/drawing/2014/main" id="{7CE15E5E-72FE-649A-6795-2C8F44F180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7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4" name="Line 540">
              <a:extLst>
                <a:ext uri="{FF2B5EF4-FFF2-40B4-BE49-F238E27FC236}">
                  <a16:creationId xmlns:a16="http://schemas.microsoft.com/office/drawing/2014/main" id="{77886266-580F-5EC0-70BF-45A4CE5C88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5" name="Line 541">
              <a:extLst>
                <a:ext uri="{FF2B5EF4-FFF2-40B4-BE49-F238E27FC236}">
                  <a16:creationId xmlns:a16="http://schemas.microsoft.com/office/drawing/2014/main" id="{C357C117-FC4A-0667-7EBA-45F4731C32F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95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6" name="Line 542">
              <a:extLst>
                <a:ext uri="{FF2B5EF4-FFF2-40B4-BE49-F238E27FC236}">
                  <a16:creationId xmlns:a16="http://schemas.microsoft.com/office/drawing/2014/main" id="{8C778BFA-3CA4-637B-79A8-01AA00D0C7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7" name="Line 543">
              <a:extLst>
                <a:ext uri="{FF2B5EF4-FFF2-40B4-BE49-F238E27FC236}">
                  <a16:creationId xmlns:a16="http://schemas.microsoft.com/office/drawing/2014/main" id="{E7AC2B91-5F1C-F9E3-D9D0-E7F48678CBD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8" name="Line 544">
              <a:extLst>
                <a:ext uri="{FF2B5EF4-FFF2-40B4-BE49-F238E27FC236}">
                  <a16:creationId xmlns:a16="http://schemas.microsoft.com/office/drawing/2014/main" id="{B05D7E31-2EB6-373C-FE64-DAD23917F3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0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9" name="Line 545">
              <a:extLst>
                <a:ext uri="{FF2B5EF4-FFF2-40B4-BE49-F238E27FC236}">
                  <a16:creationId xmlns:a16="http://schemas.microsoft.com/office/drawing/2014/main" id="{E4200EE6-F3C9-D69E-F525-F1D9F704AD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5" y="2694"/>
              <a:ext cx="0" cy="1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0" name="Line 546">
              <a:extLst>
                <a:ext uri="{FF2B5EF4-FFF2-40B4-BE49-F238E27FC236}">
                  <a16:creationId xmlns:a16="http://schemas.microsoft.com/office/drawing/2014/main" id="{195BE773-B8A8-1777-1E1B-A45F23380F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3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1" name="Line 547">
              <a:extLst>
                <a:ext uri="{FF2B5EF4-FFF2-40B4-BE49-F238E27FC236}">
                  <a16:creationId xmlns:a16="http://schemas.microsoft.com/office/drawing/2014/main" id="{8B3135BA-B46A-9FEF-2824-D8C3028B6C5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4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2" name="Line 548">
              <a:extLst>
                <a:ext uri="{FF2B5EF4-FFF2-40B4-BE49-F238E27FC236}">
                  <a16:creationId xmlns:a16="http://schemas.microsoft.com/office/drawing/2014/main" id="{3FA8C04C-174E-AC5A-89DF-6C24FE0F193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55" y="3556"/>
              <a:ext cx="0" cy="24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3" name="Line 549">
              <a:extLst>
                <a:ext uri="{FF2B5EF4-FFF2-40B4-BE49-F238E27FC236}">
                  <a16:creationId xmlns:a16="http://schemas.microsoft.com/office/drawing/2014/main" id="{A75E8965-D1E1-FA67-F815-4D098FB7E5B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0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4" name="Line 550">
              <a:extLst>
                <a:ext uri="{FF2B5EF4-FFF2-40B4-BE49-F238E27FC236}">
                  <a16:creationId xmlns:a16="http://schemas.microsoft.com/office/drawing/2014/main" id="{AB8F2CB7-29FE-82D3-FBF4-7C25474A8E5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5" name="Line 551">
              <a:extLst>
                <a:ext uri="{FF2B5EF4-FFF2-40B4-BE49-F238E27FC236}">
                  <a16:creationId xmlns:a16="http://schemas.microsoft.com/office/drawing/2014/main" id="{DBB3A720-A530-C687-77D0-91AFBB3CEB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0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6" name="Line 552">
              <a:extLst>
                <a:ext uri="{FF2B5EF4-FFF2-40B4-BE49-F238E27FC236}">
                  <a16:creationId xmlns:a16="http://schemas.microsoft.com/office/drawing/2014/main" id="{2D7FA73D-6901-E9C2-2EA0-A2C2473B7E7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5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7" name="Line 553">
              <a:extLst>
                <a:ext uri="{FF2B5EF4-FFF2-40B4-BE49-F238E27FC236}">
                  <a16:creationId xmlns:a16="http://schemas.microsoft.com/office/drawing/2014/main" id="{8FC10CFD-B131-EE73-1362-FED43F66023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8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8" name="Line 554">
              <a:extLst>
                <a:ext uri="{FF2B5EF4-FFF2-40B4-BE49-F238E27FC236}">
                  <a16:creationId xmlns:a16="http://schemas.microsoft.com/office/drawing/2014/main" id="{BDF6F436-5057-C071-C351-AC3F7D32BA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0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9" name="Line 555">
              <a:extLst>
                <a:ext uri="{FF2B5EF4-FFF2-40B4-BE49-F238E27FC236}">
                  <a16:creationId xmlns:a16="http://schemas.microsoft.com/office/drawing/2014/main" id="{2366D4C1-DC39-CA0E-4E8D-CF92AB3BBB0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4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0" name="Line 556">
              <a:extLst>
                <a:ext uri="{FF2B5EF4-FFF2-40B4-BE49-F238E27FC236}">
                  <a16:creationId xmlns:a16="http://schemas.microsoft.com/office/drawing/2014/main" id="{47924D8D-AECA-E31B-1CE2-A33B60F248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9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1" name="Line 557">
              <a:extLst>
                <a:ext uri="{FF2B5EF4-FFF2-40B4-BE49-F238E27FC236}">
                  <a16:creationId xmlns:a16="http://schemas.microsoft.com/office/drawing/2014/main" id="{91223B02-D78F-CF86-D6ED-5606ABCDFB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4" y="3531"/>
              <a:ext cx="0" cy="27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2" name="Line 558">
              <a:extLst>
                <a:ext uri="{FF2B5EF4-FFF2-40B4-BE49-F238E27FC236}">
                  <a16:creationId xmlns:a16="http://schemas.microsoft.com/office/drawing/2014/main" id="{351DB291-2687-485D-5417-6C7FA605222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9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3" name="Line 559">
              <a:extLst>
                <a:ext uri="{FF2B5EF4-FFF2-40B4-BE49-F238E27FC236}">
                  <a16:creationId xmlns:a16="http://schemas.microsoft.com/office/drawing/2014/main" id="{8740CDFF-7A06-B4DA-7738-3B2E787CA0F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3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4" name="Line 560">
              <a:extLst>
                <a:ext uri="{FF2B5EF4-FFF2-40B4-BE49-F238E27FC236}">
                  <a16:creationId xmlns:a16="http://schemas.microsoft.com/office/drawing/2014/main" id="{D942C7B7-2984-445D-5F91-2F8CA091D8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4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5" name="Line 561">
              <a:extLst>
                <a:ext uri="{FF2B5EF4-FFF2-40B4-BE49-F238E27FC236}">
                  <a16:creationId xmlns:a16="http://schemas.microsoft.com/office/drawing/2014/main" id="{68C95CF0-B897-96E4-D304-33F236E1F3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5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6" name="Line 562">
              <a:extLst>
                <a:ext uri="{FF2B5EF4-FFF2-40B4-BE49-F238E27FC236}">
                  <a16:creationId xmlns:a16="http://schemas.microsoft.com/office/drawing/2014/main" id="{C4874114-18D6-495B-FBE7-0380748001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69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7" name="Line 563">
              <a:extLst>
                <a:ext uri="{FF2B5EF4-FFF2-40B4-BE49-F238E27FC236}">
                  <a16:creationId xmlns:a16="http://schemas.microsoft.com/office/drawing/2014/main" id="{D4C8500B-8817-3744-C6B0-60003BB0B81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7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8" name="Line 564">
              <a:extLst>
                <a:ext uri="{FF2B5EF4-FFF2-40B4-BE49-F238E27FC236}">
                  <a16:creationId xmlns:a16="http://schemas.microsoft.com/office/drawing/2014/main" id="{643E40C9-40C5-2045-DE92-86553DC1D38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3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9" name="Line 565">
              <a:extLst>
                <a:ext uri="{FF2B5EF4-FFF2-40B4-BE49-F238E27FC236}">
                  <a16:creationId xmlns:a16="http://schemas.microsoft.com/office/drawing/2014/main" id="{BB3D0CE8-9AF8-2B81-5EA5-DE614CA11CC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0" name="Line 566">
              <a:extLst>
                <a:ext uri="{FF2B5EF4-FFF2-40B4-BE49-F238E27FC236}">
                  <a16:creationId xmlns:a16="http://schemas.microsoft.com/office/drawing/2014/main" id="{7319E426-313B-D8AF-2E1B-3779343E84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1" name="Line 567">
              <a:extLst>
                <a:ext uri="{FF2B5EF4-FFF2-40B4-BE49-F238E27FC236}">
                  <a16:creationId xmlns:a16="http://schemas.microsoft.com/office/drawing/2014/main" id="{1EE8BB6B-B483-008A-90F2-7EFC5397C4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2" name="Line 568">
              <a:extLst>
                <a:ext uri="{FF2B5EF4-FFF2-40B4-BE49-F238E27FC236}">
                  <a16:creationId xmlns:a16="http://schemas.microsoft.com/office/drawing/2014/main" id="{1348FC1C-1F2B-3CA8-14A2-304F6597EDB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8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3" name="Line 569">
              <a:extLst>
                <a:ext uri="{FF2B5EF4-FFF2-40B4-BE49-F238E27FC236}">
                  <a16:creationId xmlns:a16="http://schemas.microsoft.com/office/drawing/2014/main" id="{49DA9843-28F6-11B7-2A10-3A4301F056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13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4" name="Line 570">
              <a:extLst>
                <a:ext uri="{FF2B5EF4-FFF2-40B4-BE49-F238E27FC236}">
                  <a16:creationId xmlns:a16="http://schemas.microsoft.com/office/drawing/2014/main" id="{9E1B977F-CA07-0619-BC47-AAAC9BC35BC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28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5" name="Line 571">
              <a:extLst>
                <a:ext uri="{FF2B5EF4-FFF2-40B4-BE49-F238E27FC236}">
                  <a16:creationId xmlns:a16="http://schemas.microsoft.com/office/drawing/2014/main" id="{B569F053-D96D-0149-D588-6835E0304B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3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6" name="Line 572">
              <a:extLst>
                <a:ext uri="{FF2B5EF4-FFF2-40B4-BE49-F238E27FC236}">
                  <a16:creationId xmlns:a16="http://schemas.microsoft.com/office/drawing/2014/main" id="{E3EAE7E9-0E34-D581-7AA2-B160E3EC6E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8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7" name="Line 573">
              <a:extLst>
                <a:ext uri="{FF2B5EF4-FFF2-40B4-BE49-F238E27FC236}">
                  <a16:creationId xmlns:a16="http://schemas.microsoft.com/office/drawing/2014/main" id="{6C0AC6EB-0C20-996D-0373-7254862BA39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4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8" name="Line 574">
              <a:extLst>
                <a:ext uri="{FF2B5EF4-FFF2-40B4-BE49-F238E27FC236}">
                  <a16:creationId xmlns:a16="http://schemas.microsoft.com/office/drawing/2014/main" id="{E71B8940-A729-76B6-4BCE-71446CAA37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9" name="Line 575">
              <a:extLst>
                <a:ext uri="{FF2B5EF4-FFF2-40B4-BE49-F238E27FC236}">
                  <a16:creationId xmlns:a16="http://schemas.microsoft.com/office/drawing/2014/main" id="{1DCA18BD-6154-A332-0AAE-E2F61E2C38B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8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0" name="Line 576">
              <a:extLst>
                <a:ext uri="{FF2B5EF4-FFF2-40B4-BE49-F238E27FC236}">
                  <a16:creationId xmlns:a16="http://schemas.microsoft.com/office/drawing/2014/main" id="{755BBF18-CF11-5F3F-C938-95DA0B05E06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1" name="Line 577">
              <a:extLst>
                <a:ext uri="{FF2B5EF4-FFF2-40B4-BE49-F238E27FC236}">
                  <a16:creationId xmlns:a16="http://schemas.microsoft.com/office/drawing/2014/main" id="{CE756399-E38F-B757-DA8E-390F9E69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7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2" name="Line 578">
              <a:extLst>
                <a:ext uri="{FF2B5EF4-FFF2-40B4-BE49-F238E27FC236}">
                  <a16:creationId xmlns:a16="http://schemas.microsoft.com/office/drawing/2014/main" id="{270439A5-D7E3-E1E1-3DDE-214546E99F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2" y="3580"/>
              <a:ext cx="0" cy="22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3" name="Line 579">
              <a:extLst>
                <a:ext uri="{FF2B5EF4-FFF2-40B4-BE49-F238E27FC236}">
                  <a16:creationId xmlns:a16="http://schemas.microsoft.com/office/drawing/2014/main" id="{99E04EEB-19AD-99E9-E93D-E577F845EEB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7" y="3679"/>
              <a:ext cx="0" cy="12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4" name="Line 580">
              <a:extLst>
                <a:ext uri="{FF2B5EF4-FFF2-40B4-BE49-F238E27FC236}">
                  <a16:creationId xmlns:a16="http://schemas.microsoft.com/office/drawing/2014/main" id="{025D759C-2975-EE29-7BFB-CB62868936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2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5" name="Line 581">
              <a:extLst>
                <a:ext uri="{FF2B5EF4-FFF2-40B4-BE49-F238E27FC236}">
                  <a16:creationId xmlns:a16="http://schemas.microsoft.com/office/drawing/2014/main" id="{2F5FCF28-8123-5015-EF6B-D5A5972360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7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6" name="Line 582">
              <a:extLst>
                <a:ext uri="{FF2B5EF4-FFF2-40B4-BE49-F238E27FC236}">
                  <a16:creationId xmlns:a16="http://schemas.microsoft.com/office/drawing/2014/main" id="{BDF6805D-3CF0-71AD-E9B5-961B8CC5D9B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2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7" name="Line 583">
              <a:extLst>
                <a:ext uri="{FF2B5EF4-FFF2-40B4-BE49-F238E27FC236}">
                  <a16:creationId xmlns:a16="http://schemas.microsoft.com/office/drawing/2014/main" id="{0831E7B5-94DF-C762-8D16-DE8DB7E1CB7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8" name="Line 584">
              <a:extLst>
                <a:ext uri="{FF2B5EF4-FFF2-40B4-BE49-F238E27FC236}">
                  <a16:creationId xmlns:a16="http://schemas.microsoft.com/office/drawing/2014/main" id="{8098D676-14B6-24EE-B8F4-4F63EC210D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52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9" name="Line 585">
              <a:extLst>
                <a:ext uri="{FF2B5EF4-FFF2-40B4-BE49-F238E27FC236}">
                  <a16:creationId xmlns:a16="http://schemas.microsoft.com/office/drawing/2014/main" id="{30D8BC87-BF9F-80A6-03F9-FA32FD69A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62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0" name="Line 586">
              <a:extLst>
                <a:ext uri="{FF2B5EF4-FFF2-40B4-BE49-F238E27FC236}">
                  <a16:creationId xmlns:a16="http://schemas.microsoft.com/office/drawing/2014/main" id="{B20C3641-18E2-56E1-4CA2-6F1C159C586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1" name="Line 587">
              <a:extLst>
                <a:ext uri="{FF2B5EF4-FFF2-40B4-BE49-F238E27FC236}">
                  <a16:creationId xmlns:a16="http://schemas.microsoft.com/office/drawing/2014/main" id="{25B3243E-0B87-7011-DCB9-F0BFD65CE98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7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2" name="Line 588">
              <a:extLst>
                <a:ext uri="{FF2B5EF4-FFF2-40B4-BE49-F238E27FC236}">
                  <a16:creationId xmlns:a16="http://schemas.microsoft.com/office/drawing/2014/main" id="{C7C11C70-A550-40B5-6C5F-EA4456EB105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3" name="Line 589">
              <a:extLst>
                <a:ext uri="{FF2B5EF4-FFF2-40B4-BE49-F238E27FC236}">
                  <a16:creationId xmlns:a16="http://schemas.microsoft.com/office/drawing/2014/main" id="{7ADA36DF-D0C8-A60A-489F-A70ECEB61F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6" y="3764"/>
              <a:ext cx="0" cy="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4" name="Line 590">
              <a:extLst>
                <a:ext uri="{FF2B5EF4-FFF2-40B4-BE49-F238E27FC236}">
                  <a16:creationId xmlns:a16="http://schemas.microsoft.com/office/drawing/2014/main" id="{045CE001-0C08-00FC-0FD0-B5F455CEDCC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9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5" name="Line 591">
              <a:extLst>
                <a:ext uri="{FF2B5EF4-FFF2-40B4-BE49-F238E27FC236}">
                  <a16:creationId xmlns:a16="http://schemas.microsoft.com/office/drawing/2014/main" id="{4D50C509-3DB8-3EE4-9325-1043375970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16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6" name="Line 592">
              <a:extLst>
                <a:ext uri="{FF2B5EF4-FFF2-40B4-BE49-F238E27FC236}">
                  <a16:creationId xmlns:a16="http://schemas.microsoft.com/office/drawing/2014/main" id="{D7390C4A-0ACD-DC2D-CCD2-ED25765B77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1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7" name="Line 593">
              <a:extLst>
                <a:ext uri="{FF2B5EF4-FFF2-40B4-BE49-F238E27FC236}">
                  <a16:creationId xmlns:a16="http://schemas.microsoft.com/office/drawing/2014/main" id="{06F37AE0-F4ED-515B-18CC-17FF510E07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6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8" name="Line 594">
              <a:extLst>
                <a:ext uri="{FF2B5EF4-FFF2-40B4-BE49-F238E27FC236}">
                  <a16:creationId xmlns:a16="http://schemas.microsoft.com/office/drawing/2014/main" id="{006E364C-DB64-957E-CA0E-651665182C5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9" name="Line 595">
              <a:extLst>
                <a:ext uri="{FF2B5EF4-FFF2-40B4-BE49-F238E27FC236}">
                  <a16:creationId xmlns:a16="http://schemas.microsoft.com/office/drawing/2014/main" id="{A5451EAB-2749-FBB9-A70B-49BDD42CDF7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0" name="Line 596">
              <a:extLst>
                <a:ext uri="{FF2B5EF4-FFF2-40B4-BE49-F238E27FC236}">
                  <a16:creationId xmlns:a16="http://schemas.microsoft.com/office/drawing/2014/main" id="{4A4500FD-727E-D1A6-104C-B5D7DBD739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1" name="Line 597">
              <a:extLst>
                <a:ext uri="{FF2B5EF4-FFF2-40B4-BE49-F238E27FC236}">
                  <a16:creationId xmlns:a16="http://schemas.microsoft.com/office/drawing/2014/main" id="{8C048BCE-AA48-721E-4975-BBFB1070FA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2" name="Line 598">
              <a:extLst>
                <a:ext uri="{FF2B5EF4-FFF2-40B4-BE49-F238E27FC236}">
                  <a16:creationId xmlns:a16="http://schemas.microsoft.com/office/drawing/2014/main" id="{6441B112-2698-465E-23E1-CBB70C3F95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8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3" name="Line 599">
              <a:extLst>
                <a:ext uri="{FF2B5EF4-FFF2-40B4-BE49-F238E27FC236}">
                  <a16:creationId xmlns:a16="http://schemas.microsoft.com/office/drawing/2014/main" id="{955CB1DC-CAD5-9AFE-C349-3F5C4CF910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05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4" name="Line 600">
              <a:extLst>
                <a:ext uri="{FF2B5EF4-FFF2-40B4-BE49-F238E27FC236}">
                  <a16:creationId xmlns:a16="http://schemas.microsoft.com/office/drawing/2014/main" id="{55A0F3D2-F49F-3AD6-BE27-65CC8FA5EE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0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5" name="Line 601">
              <a:extLst>
                <a:ext uri="{FF2B5EF4-FFF2-40B4-BE49-F238E27FC236}">
                  <a16:creationId xmlns:a16="http://schemas.microsoft.com/office/drawing/2014/main" id="{0150FAC5-1D56-CFE1-F383-88FF5AE8D7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6" name="Line 602">
              <a:extLst>
                <a:ext uri="{FF2B5EF4-FFF2-40B4-BE49-F238E27FC236}">
                  <a16:creationId xmlns:a16="http://schemas.microsoft.com/office/drawing/2014/main" id="{A3192E2F-A3FD-29AC-D13C-760CD2F633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2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7" name="Line 603">
              <a:extLst>
                <a:ext uri="{FF2B5EF4-FFF2-40B4-BE49-F238E27FC236}">
                  <a16:creationId xmlns:a16="http://schemas.microsoft.com/office/drawing/2014/main" id="{52163AD6-39A7-B75B-6C94-BE2DE0A6C8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0" y="3719"/>
              <a:ext cx="0" cy="8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8" name="Line 604">
              <a:extLst>
                <a:ext uri="{FF2B5EF4-FFF2-40B4-BE49-F238E27FC236}">
                  <a16:creationId xmlns:a16="http://schemas.microsoft.com/office/drawing/2014/main" id="{D6F161ED-0FE2-225B-85FC-963918ABFBC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5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9" name="Line 605">
              <a:extLst>
                <a:ext uri="{FF2B5EF4-FFF2-40B4-BE49-F238E27FC236}">
                  <a16:creationId xmlns:a16="http://schemas.microsoft.com/office/drawing/2014/main" id="{A5836F53-6484-8481-2EBE-CCF9023765A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45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80" name="Line 606">
              <a:extLst>
                <a:ext uri="{FF2B5EF4-FFF2-40B4-BE49-F238E27FC236}">
                  <a16:creationId xmlns:a16="http://schemas.microsoft.com/office/drawing/2014/main" id="{053EAFE1-DA00-578D-20E3-697FB3DAA7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6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9885DF05-D42E-5C20-0FA1-52ACE598809E}"/>
              </a:ext>
            </a:extLst>
          </p:cNvPr>
          <p:cNvSpPr/>
          <p:nvPr/>
        </p:nvSpPr>
        <p:spPr>
          <a:xfrm>
            <a:off x="5401559" y="0"/>
            <a:ext cx="1973927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964819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50DF1C5-D9AF-F3E7-2DBD-6EACFE562D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-2002945" y="1770006"/>
            <a:ext cx="5868194" cy="2016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9FBAE51-4CAF-5BAE-BD4A-A85148310C43}"/>
              </a:ext>
            </a:extLst>
          </p:cNvPr>
          <p:cNvSpPr/>
          <p:nvPr/>
        </p:nvSpPr>
        <p:spPr>
          <a:xfrm>
            <a:off x="5401559" y="0"/>
            <a:ext cx="6790441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grpSp>
        <p:nvGrpSpPr>
          <p:cNvPr id="201" name="Group 607">
            <a:extLst>
              <a:ext uri="{FF2B5EF4-FFF2-40B4-BE49-F238E27FC236}">
                <a16:creationId xmlns:a16="http://schemas.microsoft.com/office/drawing/2014/main" id="{D5EDA25C-592B-5EAE-CCD0-D2BFD9EAF6A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754302" y="956698"/>
            <a:ext cx="6160851" cy="3600000"/>
            <a:chOff x="1079" y="768"/>
            <a:chExt cx="1381" cy="3035"/>
          </a:xfrm>
        </p:grpSpPr>
        <p:sp>
          <p:nvSpPr>
            <p:cNvPr id="202" name="Line 428">
              <a:extLst>
                <a:ext uri="{FF2B5EF4-FFF2-40B4-BE49-F238E27FC236}">
                  <a16:creationId xmlns:a16="http://schemas.microsoft.com/office/drawing/2014/main" id="{93C06D28-D400-7CD9-49F9-AD648BC297E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79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3" name="Line 429">
              <a:extLst>
                <a:ext uri="{FF2B5EF4-FFF2-40B4-BE49-F238E27FC236}">
                  <a16:creationId xmlns:a16="http://schemas.microsoft.com/office/drawing/2014/main" id="{C5EF7987-7F9B-F385-FA61-FD94090BD2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89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4" name="Line 430">
              <a:extLst>
                <a:ext uri="{FF2B5EF4-FFF2-40B4-BE49-F238E27FC236}">
                  <a16:creationId xmlns:a16="http://schemas.microsoft.com/office/drawing/2014/main" id="{493E23E2-2FE3-26BD-7D3E-151AB66FE93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13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5" name="Line 431">
              <a:extLst>
                <a:ext uri="{FF2B5EF4-FFF2-40B4-BE49-F238E27FC236}">
                  <a16:creationId xmlns:a16="http://schemas.microsoft.com/office/drawing/2014/main" id="{B4535C4C-4BA5-E89E-2A79-99C3788455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6" name="Line 432">
              <a:extLst>
                <a:ext uri="{FF2B5EF4-FFF2-40B4-BE49-F238E27FC236}">
                  <a16:creationId xmlns:a16="http://schemas.microsoft.com/office/drawing/2014/main" id="{4EF2818C-B4FC-770A-02B1-529F2BD27E7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8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7" name="Line 433">
              <a:extLst>
                <a:ext uri="{FF2B5EF4-FFF2-40B4-BE49-F238E27FC236}">
                  <a16:creationId xmlns:a16="http://schemas.microsoft.com/office/drawing/2014/main" id="{62A68861-F121-C931-FAB8-1C3660A66E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8" name="Line 434">
              <a:extLst>
                <a:ext uri="{FF2B5EF4-FFF2-40B4-BE49-F238E27FC236}">
                  <a16:creationId xmlns:a16="http://schemas.microsoft.com/office/drawing/2014/main" id="{92B730A3-5052-5097-D15A-EE1E82ED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9" name="Line 435">
              <a:extLst>
                <a:ext uri="{FF2B5EF4-FFF2-40B4-BE49-F238E27FC236}">
                  <a16:creationId xmlns:a16="http://schemas.microsoft.com/office/drawing/2014/main" id="{B79B507A-2799-99C1-1E88-A94B6CAED5C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58" y="3457"/>
              <a:ext cx="0" cy="3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0" name="Line 436">
              <a:extLst>
                <a:ext uri="{FF2B5EF4-FFF2-40B4-BE49-F238E27FC236}">
                  <a16:creationId xmlns:a16="http://schemas.microsoft.com/office/drawing/2014/main" id="{75933A08-D853-70B1-EB58-D8C12F4130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1" name="Line 437">
              <a:extLst>
                <a:ext uri="{FF2B5EF4-FFF2-40B4-BE49-F238E27FC236}">
                  <a16:creationId xmlns:a16="http://schemas.microsoft.com/office/drawing/2014/main" id="{1D314D87-4238-F72C-C1ED-0F243052937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7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2" name="Line 438">
              <a:extLst>
                <a:ext uri="{FF2B5EF4-FFF2-40B4-BE49-F238E27FC236}">
                  <a16:creationId xmlns:a16="http://schemas.microsoft.com/office/drawing/2014/main" id="{452EC728-03F1-BB25-73C1-C86170EF21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3" name="Line 439">
              <a:extLst>
                <a:ext uri="{FF2B5EF4-FFF2-40B4-BE49-F238E27FC236}">
                  <a16:creationId xmlns:a16="http://schemas.microsoft.com/office/drawing/2014/main" id="{58119279-DCA9-8AEC-FC60-BA405906896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4" name="Line 440">
              <a:extLst>
                <a:ext uri="{FF2B5EF4-FFF2-40B4-BE49-F238E27FC236}">
                  <a16:creationId xmlns:a16="http://schemas.microsoft.com/office/drawing/2014/main" id="{314C42FA-2AE6-B851-143C-9D3C9377343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3" y="3253"/>
              <a:ext cx="0" cy="55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5" name="Line 441">
              <a:extLst>
                <a:ext uri="{FF2B5EF4-FFF2-40B4-BE49-F238E27FC236}">
                  <a16:creationId xmlns:a16="http://schemas.microsoft.com/office/drawing/2014/main" id="{DE7B3575-F59C-70E9-46FC-A5388331975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7" y="3590"/>
              <a:ext cx="0" cy="21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6" name="Line 442">
              <a:extLst>
                <a:ext uri="{FF2B5EF4-FFF2-40B4-BE49-F238E27FC236}">
                  <a16:creationId xmlns:a16="http://schemas.microsoft.com/office/drawing/2014/main" id="{9B810B70-1837-5C33-A565-0734B2FEDB2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7" name="Line 443">
              <a:extLst>
                <a:ext uri="{FF2B5EF4-FFF2-40B4-BE49-F238E27FC236}">
                  <a16:creationId xmlns:a16="http://schemas.microsoft.com/office/drawing/2014/main" id="{E03B979D-6903-8650-D33A-38A418C1581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7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8" name="Line 444">
              <a:extLst>
                <a:ext uri="{FF2B5EF4-FFF2-40B4-BE49-F238E27FC236}">
                  <a16:creationId xmlns:a16="http://schemas.microsoft.com/office/drawing/2014/main" id="{531447B4-52A9-35EC-2750-7CE833D5A90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1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9" name="Line 445">
              <a:extLst>
                <a:ext uri="{FF2B5EF4-FFF2-40B4-BE49-F238E27FC236}">
                  <a16:creationId xmlns:a16="http://schemas.microsoft.com/office/drawing/2014/main" id="{D7037084-500F-A277-9A63-DB61F07B4FA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2" y="3461"/>
              <a:ext cx="0" cy="34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0" name="Line 446">
              <a:extLst>
                <a:ext uri="{FF2B5EF4-FFF2-40B4-BE49-F238E27FC236}">
                  <a16:creationId xmlns:a16="http://schemas.microsoft.com/office/drawing/2014/main" id="{FEF9AC23-6F55-4DC3-4544-6CBD6797E44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1" name="Line 447">
              <a:extLst>
                <a:ext uri="{FF2B5EF4-FFF2-40B4-BE49-F238E27FC236}">
                  <a16:creationId xmlns:a16="http://schemas.microsoft.com/office/drawing/2014/main" id="{DEBDB851-9A7B-2613-341D-72BCB71149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2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2" name="Line 448">
              <a:extLst>
                <a:ext uri="{FF2B5EF4-FFF2-40B4-BE49-F238E27FC236}">
                  <a16:creationId xmlns:a16="http://schemas.microsoft.com/office/drawing/2014/main" id="{8AC04AED-5C97-C164-FBE6-0660C51F02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7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3" name="Line 449">
              <a:extLst>
                <a:ext uri="{FF2B5EF4-FFF2-40B4-BE49-F238E27FC236}">
                  <a16:creationId xmlns:a16="http://schemas.microsoft.com/office/drawing/2014/main" id="{40AC9C6C-E8E1-82F7-FB49-6FD9A66927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2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4" name="Line 450">
              <a:extLst>
                <a:ext uri="{FF2B5EF4-FFF2-40B4-BE49-F238E27FC236}">
                  <a16:creationId xmlns:a16="http://schemas.microsoft.com/office/drawing/2014/main" id="{425A1375-BB85-811D-6D13-001AA22B19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7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5" name="Line 451">
              <a:extLst>
                <a:ext uri="{FF2B5EF4-FFF2-40B4-BE49-F238E27FC236}">
                  <a16:creationId xmlns:a16="http://schemas.microsoft.com/office/drawing/2014/main" id="{D21ED248-AFF0-E070-7A69-E604DF32B8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62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6" name="Line 452">
              <a:extLst>
                <a:ext uri="{FF2B5EF4-FFF2-40B4-BE49-F238E27FC236}">
                  <a16:creationId xmlns:a16="http://schemas.microsoft.com/office/drawing/2014/main" id="{BC6D60D0-C74B-E430-F0F0-BCDC225F1FD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2" y="3357"/>
              <a:ext cx="0" cy="4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7" name="Line 453">
              <a:extLst>
                <a:ext uri="{FF2B5EF4-FFF2-40B4-BE49-F238E27FC236}">
                  <a16:creationId xmlns:a16="http://schemas.microsoft.com/office/drawing/2014/main" id="{24708395-5B8C-76F7-4C08-BEB1F2D329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8" name="Line 454">
              <a:extLst>
                <a:ext uri="{FF2B5EF4-FFF2-40B4-BE49-F238E27FC236}">
                  <a16:creationId xmlns:a16="http://schemas.microsoft.com/office/drawing/2014/main" id="{31359C8C-CE01-66C9-A8DA-B49EBF65EE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01" y="3768"/>
              <a:ext cx="0" cy="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9" name="Line 455">
              <a:extLst>
                <a:ext uri="{FF2B5EF4-FFF2-40B4-BE49-F238E27FC236}">
                  <a16:creationId xmlns:a16="http://schemas.microsoft.com/office/drawing/2014/main" id="{B32A52F1-F885-9250-B621-5F28F5A0A5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1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0" name="Line 456">
              <a:extLst>
                <a:ext uri="{FF2B5EF4-FFF2-40B4-BE49-F238E27FC236}">
                  <a16:creationId xmlns:a16="http://schemas.microsoft.com/office/drawing/2014/main" id="{313C6A48-CDB1-7C6D-D765-04A9E088D82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6" y="3640"/>
              <a:ext cx="0" cy="16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1" name="Line 457">
              <a:extLst>
                <a:ext uri="{FF2B5EF4-FFF2-40B4-BE49-F238E27FC236}">
                  <a16:creationId xmlns:a16="http://schemas.microsoft.com/office/drawing/2014/main" id="{4B700C50-039B-3722-7BC8-3C2C9E8DC9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21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2" name="Line 458">
              <a:extLst>
                <a:ext uri="{FF2B5EF4-FFF2-40B4-BE49-F238E27FC236}">
                  <a16:creationId xmlns:a16="http://schemas.microsoft.com/office/drawing/2014/main" id="{5A21B8E1-9946-AEAE-C5CE-B8A93175CE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46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3" name="Line 459">
              <a:extLst>
                <a:ext uri="{FF2B5EF4-FFF2-40B4-BE49-F238E27FC236}">
                  <a16:creationId xmlns:a16="http://schemas.microsoft.com/office/drawing/2014/main" id="{1B8B5FCE-2D6F-E516-D2BF-2EED74A2FE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4" name="Line 460">
              <a:extLst>
                <a:ext uri="{FF2B5EF4-FFF2-40B4-BE49-F238E27FC236}">
                  <a16:creationId xmlns:a16="http://schemas.microsoft.com/office/drawing/2014/main" id="{0F1AFA95-C3F9-6C69-C787-66F897ABE37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6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5" name="Line 461">
              <a:extLst>
                <a:ext uri="{FF2B5EF4-FFF2-40B4-BE49-F238E27FC236}">
                  <a16:creationId xmlns:a16="http://schemas.microsoft.com/office/drawing/2014/main" id="{51CEE895-C304-2555-8925-A7143D261C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1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6" name="Line 462">
              <a:extLst>
                <a:ext uri="{FF2B5EF4-FFF2-40B4-BE49-F238E27FC236}">
                  <a16:creationId xmlns:a16="http://schemas.microsoft.com/office/drawing/2014/main" id="{76D7DC90-D143-0FF3-BB7D-71E81515FC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7" name="Line 463">
              <a:extLst>
                <a:ext uri="{FF2B5EF4-FFF2-40B4-BE49-F238E27FC236}">
                  <a16:creationId xmlns:a16="http://schemas.microsoft.com/office/drawing/2014/main" id="{3005F0B2-A3EB-6DF8-A905-1648CCC32C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1" y="3303"/>
              <a:ext cx="0" cy="50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8" name="Line 464">
              <a:extLst>
                <a:ext uri="{FF2B5EF4-FFF2-40B4-BE49-F238E27FC236}">
                  <a16:creationId xmlns:a16="http://schemas.microsoft.com/office/drawing/2014/main" id="{7B661206-FD4B-7C67-3B95-4376386CB22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9" name="Line 465">
              <a:extLst>
                <a:ext uri="{FF2B5EF4-FFF2-40B4-BE49-F238E27FC236}">
                  <a16:creationId xmlns:a16="http://schemas.microsoft.com/office/drawing/2014/main" id="{FAC333C9-F05B-67DA-79F1-8BBFB1DBD2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1" y="1778"/>
              <a:ext cx="0" cy="20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0" name="Line 466">
              <a:extLst>
                <a:ext uri="{FF2B5EF4-FFF2-40B4-BE49-F238E27FC236}">
                  <a16:creationId xmlns:a16="http://schemas.microsoft.com/office/drawing/2014/main" id="{494209DA-21FB-9977-FD48-C859CC5B498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6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1" name="Line 467">
              <a:extLst>
                <a:ext uri="{FF2B5EF4-FFF2-40B4-BE49-F238E27FC236}">
                  <a16:creationId xmlns:a16="http://schemas.microsoft.com/office/drawing/2014/main" id="{9F3FB118-DAF6-884F-CBC5-59125E21DC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2" name="Line 468">
              <a:extLst>
                <a:ext uri="{FF2B5EF4-FFF2-40B4-BE49-F238E27FC236}">
                  <a16:creationId xmlns:a16="http://schemas.microsoft.com/office/drawing/2014/main" id="{67354EF4-15DF-C051-C9ED-4A085B108A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3" name="Line 469">
              <a:extLst>
                <a:ext uri="{FF2B5EF4-FFF2-40B4-BE49-F238E27FC236}">
                  <a16:creationId xmlns:a16="http://schemas.microsoft.com/office/drawing/2014/main" id="{23C1802A-2103-7590-A1F2-BCF317D7B5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1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4" name="Line 470">
              <a:extLst>
                <a:ext uri="{FF2B5EF4-FFF2-40B4-BE49-F238E27FC236}">
                  <a16:creationId xmlns:a16="http://schemas.microsoft.com/office/drawing/2014/main" id="{77322E64-4725-D24E-A115-DA779942CE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20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5" name="Line 471">
              <a:extLst>
                <a:ext uri="{FF2B5EF4-FFF2-40B4-BE49-F238E27FC236}">
                  <a16:creationId xmlns:a16="http://schemas.microsoft.com/office/drawing/2014/main" id="{5748D86E-DB92-1CEA-0943-07A2B3C9E16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0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6" name="Line 472">
              <a:extLst>
                <a:ext uri="{FF2B5EF4-FFF2-40B4-BE49-F238E27FC236}">
                  <a16:creationId xmlns:a16="http://schemas.microsoft.com/office/drawing/2014/main" id="{008339F0-8535-1829-DB13-E0650C06E0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5" y="3407"/>
              <a:ext cx="0" cy="39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7" name="Line 473">
              <a:extLst>
                <a:ext uri="{FF2B5EF4-FFF2-40B4-BE49-F238E27FC236}">
                  <a16:creationId xmlns:a16="http://schemas.microsoft.com/office/drawing/2014/main" id="{EA677173-F1F1-1CC3-2CAA-E684223FDB6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0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8" name="Line 474">
              <a:extLst>
                <a:ext uri="{FF2B5EF4-FFF2-40B4-BE49-F238E27FC236}">
                  <a16:creationId xmlns:a16="http://schemas.microsoft.com/office/drawing/2014/main" id="{549BB16D-2F94-E424-5AA4-1B6F1CD31E7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9" name="Line 475">
              <a:extLst>
                <a:ext uri="{FF2B5EF4-FFF2-40B4-BE49-F238E27FC236}">
                  <a16:creationId xmlns:a16="http://schemas.microsoft.com/office/drawing/2014/main" id="{28EFBC5E-657B-8695-EC25-86C17FAA87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0" name="Line 476">
              <a:extLst>
                <a:ext uri="{FF2B5EF4-FFF2-40B4-BE49-F238E27FC236}">
                  <a16:creationId xmlns:a16="http://schemas.microsoft.com/office/drawing/2014/main" id="{3988E7FC-246A-3480-9477-C291B5796D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1" name="Line 477">
              <a:extLst>
                <a:ext uri="{FF2B5EF4-FFF2-40B4-BE49-F238E27FC236}">
                  <a16:creationId xmlns:a16="http://schemas.microsoft.com/office/drawing/2014/main" id="{71254979-2D6F-81F7-A9A4-5142BB60A1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70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2" name="Line 478">
              <a:extLst>
                <a:ext uri="{FF2B5EF4-FFF2-40B4-BE49-F238E27FC236}">
                  <a16:creationId xmlns:a16="http://schemas.microsoft.com/office/drawing/2014/main" id="{DC178807-0E1E-4ADC-C8D3-C3113A5B26F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0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3" name="Line 479">
              <a:extLst>
                <a:ext uri="{FF2B5EF4-FFF2-40B4-BE49-F238E27FC236}">
                  <a16:creationId xmlns:a16="http://schemas.microsoft.com/office/drawing/2014/main" id="{A0351194-64F0-6E17-F3BB-04DCA5B01E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4" name="Line 480">
              <a:extLst>
                <a:ext uri="{FF2B5EF4-FFF2-40B4-BE49-F238E27FC236}">
                  <a16:creationId xmlns:a16="http://schemas.microsoft.com/office/drawing/2014/main" id="{35941833-C3EC-DD21-CE1C-BE32A028D3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0" y="2951"/>
              <a:ext cx="0" cy="85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5" name="Line 481">
              <a:extLst>
                <a:ext uri="{FF2B5EF4-FFF2-40B4-BE49-F238E27FC236}">
                  <a16:creationId xmlns:a16="http://schemas.microsoft.com/office/drawing/2014/main" id="{B4D9D462-4ED6-8FF1-3CED-6F7A85637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4" y="768"/>
              <a:ext cx="0" cy="30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6" name="Line 482">
              <a:extLst>
                <a:ext uri="{FF2B5EF4-FFF2-40B4-BE49-F238E27FC236}">
                  <a16:creationId xmlns:a16="http://schemas.microsoft.com/office/drawing/2014/main" id="{C88DD927-3D9D-6251-F7F2-D3F37A9573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9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7" name="Line 483">
              <a:extLst>
                <a:ext uri="{FF2B5EF4-FFF2-40B4-BE49-F238E27FC236}">
                  <a16:creationId xmlns:a16="http://schemas.microsoft.com/office/drawing/2014/main" id="{D788581D-9908-F99D-66B2-6436AAFFAED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4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8" name="Line 484">
              <a:extLst>
                <a:ext uri="{FF2B5EF4-FFF2-40B4-BE49-F238E27FC236}">
                  <a16:creationId xmlns:a16="http://schemas.microsoft.com/office/drawing/2014/main" id="{7E36A32A-AD44-3CBD-6F64-997FFFED99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9" name="Line 485">
              <a:extLst>
                <a:ext uri="{FF2B5EF4-FFF2-40B4-BE49-F238E27FC236}">
                  <a16:creationId xmlns:a16="http://schemas.microsoft.com/office/drawing/2014/main" id="{7077DA90-1D35-1015-2C41-99ACF753C72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2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0" name="Line 486">
              <a:extLst>
                <a:ext uri="{FF2B5EF4-FFF2-40B4-BE49-F238E27FC236}">
                  <a16:creationId xmlns:a16="http://schemas.microsoft.com/office/drawing/2014/main" id="{39045230-9D80-6018-F4C2-26D2EADD83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39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1" name="Line 487">
              <a:extLst>
                <a:ext uri="{FF2B5EF4-FFF2-40B4-BE49-F238E27FC236}">
                  <a16:creationId xmlns:a16="http://schemas.microsoft.com/office/drawing/2014/main" id="{7090B3F9-6043-DF40-0E50-8F7648778D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4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2" name="Line 488">
              <a:extLst>
                <a:ext uri="{FF2B5EF4-FFF2-40B4-BE49-F238E27FC236}">
                  <a16:creationId xmlns:a16="http://schemas.microsoft.com/office/drawing/2014/main" id="{8EEF7813-2612-87F5-4E96-6B5BBDCF36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9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3" name="Line 489">
              <a:extLst>
                <a:ext uri="{FF2B5EF4-FFF2-40B4-BE49-F238E27FC236}">
                  <a16:creationId xmlns:a16="http://schemas.microsoft.com/office/drawing/2014/main" id="{7D42F48C-A947-3643-5CF1-4116551171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4" y="3615"/>
              <a:ext cx="0" cy="18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4" name="Line 490">
              <a:extLst>
                <a:ext uri="{FF2B5EF4-FFF2-40B4-BE49-F238E27FC236}">
                  <a16:creationId xmlns:a16="http://schemas.microsoft.com/office/drawing/2014/main" id="{622C53D8-40CB-FDF5-F4EA-E73B32DD22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5" name="Line 491">
              <a:extLst>
                <a:ext uri="{FF2B5EF4-FFF2-40B4-BE49-F238E27FC236}">
                  <a16:creationId xmlns:a16="http://schemas.microsoft.com/office/drawing/2014/main" id="{CB398D1B-D23A-7A44-E036-EBD6C6D765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4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6" name="Line 492">
              <a:extLst>
                <a:ext uri="{FF2B5EF4-FFF2-40B4-BE49-F238E27FC236}">
                  <a16:creationId xmlns:a16="http://schemas.microsoft.com/office/drawing/2014/main" id="{E2B2DB51-BFD1-26E8-BD14-1FBD41DA847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7" name="Line 493">
              <a:extLst>
                <a:ext uri="{FF2B5EF4-FFF2-40B4-BE49-F238E27FC236}">
                  <a16:creationId xmlns:a16="http://schemas.microsoft.com/office/drawing/2014/main" id="{FC1ED6CB-6E5D-FAFD-6F3D-F5911D63BFC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8" name="Line 494">
              <a:extLst>
                <a:ext uri="{FF2B5EF4-FFF2-40B4-BE49-F238E27FC236}">
                  <a16:creationId xmlns:a16="http://schemas.microsoft.com/office/drawing/2014/main" id="{926354B0-910D-C283-DB44-6861F85F46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9" name="Line 495">
              <a:extLst>
                <a:ext uri="{FF2B5EF4-FFF2-40B4-BE49-F238E27FC236}">
                  <a16:creationId xmlns:a16="http://schemas.microsoft.com/office/drawing/2014/main" id="{3C8D1801-7B26-0A0A-C01A-6810092D37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8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0" name="Line 496">
              <a:extLst>
                <a:ext uri="{FF2B5EF4-FFF2-40B4-BE49-F238E27FC236}">
                  <a16:creationId xmlns:a16="http://schemas.microsoft.com/office/drawing/2014/main" id="{B40F21AD-5A4C-BC57-4362-649A65DE872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1" name="Line 497">
              <a:extLst>
                <a:ext uri="{FF2B5EF4-FFF2-40B4-BE49-F238E27FC236}">
                  <a16:creationId xmlns:a16="http://schemas.microsoft.com/office/drawing/2014/main" id="{C7D6E405-0BBA-E13D-D37B-3835136250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3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2" name="Line 498">
              <a:extLst>
                <a:ext uri="{FF2B5EF4-FFF2-40B4-BE49-F238E27FC236}">
                  <a16:creationId xmlns:a16="http://schemas.microsoft.com/office/drawing/2014/main" id="{3EA1032F-764C-3A6E-98ED-B6E5F9C5E60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8" y="2996"/>
              <a:ext cx="0" cy="80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3" name="Line 499">
              <a:extLst>
                <a:ext uri="{FF2B5EF4-FFF2-40B4-BE49-F238E27FC236}">
                  <a16:creationId xmlns:a16="http://schemas.microsoft.com/office/drawing/2014/main" id="{CD3E603E-0D34-B3F7-359A-BFAA040B266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3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4" name="Line 500">
              <a:extLst>
                <a:ext uri="{FF2B5EF4-FFF2-40B4-BE49-F238E27FC236}">
                  <a16:creationId xmlns:a16="http://schemas.microsoft.com/office/drawing/2014/main" id="{99DD6EDE-17C2-7EFB-F6D1-F7CFAC8DF35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8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5" name="Line 501">
              <a:extLst>
                <a:ext uri="{FF2B5EF4-FFF2-40B4-BE49-F238E27FC236}">
                  <a16:creationId xmlns:a16="http://schemas.microsoft.com/office/drawing/2014/main" id="{4779E69F-2FA4-CC76-F716-69A1FBFEE2D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2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6" name="Line 502">
              <a:extLst>
                <a:ext uri="{FF2B5EF4-FFF2-40B4-BE49-F238E27FC236}">
                  <a16:creationId xmlns:a16="http://schemas.microsoft.com/office/drawing/2014/main" id="{7B9358BD-731F-A135-B15B-0851E1F9CA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3" y="3575"/>
              <a:ext cx="0" cy="22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7" name="Line 503">
              <a:extLst>
                <a:ext uri="{FF2B5EF4-FFF2-40B4-BE49-F238E27FC236}">
                  <a16:creationId xmlns:a16="http://schemas.microsoft.com/office/drawing/2014/main" id="{CA610870-A87D-FA3F-7DDA-E01339F6C4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8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8" name="Line 504">
              <a:extLst>
                <a:ext uri="{FF2B5EF4-FFF2-40B4-BE49-F238E27FC236}">
                  <a16:creationId xmlns:a16="http://schemas.microsoft.com/office/drawing/2014/main" id="{D7D286FA-A459-D1C5-8E6D-52F2F56988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4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9" name="Line 505">
              <a:extLst>
                <a:ext uri="{FF2B5EF4-FFF2-40B4-BE49-F238E27FC236}">
                  <a16:creationId xmlns:a16="http://schemas.microsoft.com/office/drawing/2014/main" id="{B50DC771-5BAA-D7EA-D0E2-72AB220BEC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58" y="3759"/>
              <a:ext cx="0" cy="4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0" name="Line 506">
              <a:extLst>
                <a:ext uri="{FF2B5EF4-FFF2-40B4-BE49-F238E27FC236}">
                  <a16:creationId xmlns:a16="http://schemas.microsoft.com/office/drawing/2014/main" id="{C8C51C87-EAD3-CBFE-2780-F5B5BEF781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3" y="3491"/>
              <a:ext cx="0" cy="31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1" name="Line 507">
              <a:extLst>
                <a:ext uri="{FF2B5EF4-FFF2-40B4-BE49-F238E27FC236}">
                  <a16:creationId xmlns:a16="http://schemas.microsoft.com/office/drawing/2014/main" id="{C7440D30-6C3B-B79D-1DBA-2D1DEB1E3B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8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2" name="Line 508">
              <a:extLst>
                <a:ext uri="{FF2B5EF4-FFF2-40B4-BE49-F238E27FC236}">
                  <a16:creationId xmlns:a16="http://schemas.microsoft.com/office/drawing/2014/main" id="{B37AA1AE-B588-CC4A-DE77-5EAC8F4F1AA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3" name="Line 509">
              <a:extLst>
                <a:ext uri="{FF2B5EF4-FFF2-40B4-BE49-F238E27FC236}">
                  <a16:creationId xmlns:a16="http://schemas.microsoft.com/office/drawing/2014/main" id="{EBFFFD78-C434-0689-B9D1-CA0D9DFBF05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8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4" name="Line 510">
              <a:extLst>
                <a:ext uri="{FF2B5EF4-FFF2-40B4-BE49-F238E27FC236}">
                  <a16:creationId xmlns:a16="http://schemas.microsoft.com/office/drawing/2014/main" id="{5BB6C7A1-C10D-2CD8-3ACF-A8B9303129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5" name="Line 511">
              <a:extLst>
                <a:ext uri="{FF2B5EF4-FFF2-40B4-BE49-F238E27FC236}">
                  <a16:creationId xmlns:a16="http://schemas.microsoft.com/office/drawing/2014/main" id="{FA742C74-FAF0-5FA0-D35E-D0F9906F7DF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6" name="Line 512">
              <a:extLst>
                <a:ext uri="{FF2B5EF4-FFF2-40B4-BE49-F238E27FC236}">
                  <a16:creationId xmlns:a16="http://schemas.microsoft.com/office/drawing/2014/main" id="{C3AB44D2-904A-D52C-EABC-CE17C05B47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2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7" name="Line 513">
              <a:extLst>
                <a:ext uri="{FF2B5EF4-FFF2-40B4-BE49-F238E27FC236}">
                  <a16:creationId xmlns:a16="http://schemas.microsoft.com/office/drawing/2014/main" id="{FA08AF5B-2D5D-3C63-8C41-9D1262518B5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8" name="Line 514">
              <a:extLst>
                <a:ext uri="{FF2B5EF4-FFF2-40B4-BE49-F238E27FC236}">
                  <a16:creationId xmlns:a16="http://schemas.microsoft.com/office/drawing/2014/main" id="{21AEA665-A78E-6EE2-3981-8FFA8DE400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07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9" name="Line 515">
              <a:extLst>
                <a:ext uri="{FF2B5EF4-FFF2-40B4-BE49-F238E27FC236}">
                  <a16:creationId xmlns:a16="http://schemas.microsoft.com/office/drawing/2014/main" id="{7CC903C1-947E-FF60-A985-AFD58D1CA65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17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0" name="Line 516">
              <a:extLst>
                <a:ext uri="{FF2B5EF4-FFF2-40B4-BE49-F238E27FC236}">
                  <a16:creationId xmlns:a16="http://schemas.microsoft.com/office/drawing/2014/main" id="{65279DDE-F1A5-067B-E734-EE9CABBA4E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22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1" name="Line 517">
              <a:extLst>
                <a:ext uri="{FF2B5EF4-FFF2-40B4-BE49-F238E27FC236}">
                  <a16:creationId xmlns:a16="http://schemas.microsoft.com/office/drawing/2014/main" id="{3CFFE46D-BD36-20E4-4C26-453010C8B2F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2" name="Line 518">
              <a:extLst>
                <a:ext uri="{FF2B5EF4-FFF2-40B4-BE49-F238E27FC236}">
                  <a16:creationId xmlns:a16="http://schemas.microsoft.com/office/drawing/2014/main" id="{99DB85D5-759C-2B92-0D75-CB5CDE7518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7" y="3397"/>
              <a:ext cx="0" cy="40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3" name="Line 519">
              <a:extLst>
                <a:ext uri="{FF2B5EF4-FFF2-40B4-BE49-F238E27FC236}">
                  <a16:creationId xmlns:a16="http://schemas.microsoft.com/office/drawing/2014/main" id="{EA85238C-7C60-ABEF-41BF-25D9CD37B1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2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4" name="Line 520">
              <a:extLst>
                <a:ext uri="{FF2B5EF4-FFF2-40B4-BE49-F238E27FC236}">
                  <a16:creationId xmlns:a16="http://schemas.microsoft.com/office/drawing/2014/main" id="{FD06B4D7-2881-157F-F829-3A94D25773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5" name="Line 521">
              <a:extLst>
                <a:ext uri="{FF2B5EF4-FFF2-40B4-BE49-F238E27FC236}">
                  <a16:creationId xmlns:a16="http://schemas.microsoft.com/office/drawing/2014/main" id="{D5D78F9B-6840-4965-39B9-F1F08AFEDD2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2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6" name="Line 522">
              <a:extLst>
                <a:ext uri="{FF2B5EF4-FFF2-40B4-BE49-F238E27FC236}">
                  <a16:creationId xmlns:a16="http://schemas.microsoft.com/office/drawing/2014/main" id="{94E20A46-6A35-E910-7B00-6EC8742D6F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7" name="Line 523">
              <a:extLst>
                <a:ext uri="{FF2B5EF4-FFF2-40B4-BE49-F238E27FC236}">
                  <a16:creationId xmlns:a16="http://schemas.microsoft.com/office/drawing/2014/main" id="{285B930A-2132-BC26-7A19-61BF9E39250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7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8" name="Line 524">
              <a:extLst>
                <a:ext uri="{FF2B5EF4-FFF2-40B4-BE49-F238E27FC236}">
                  <a16:creationId xmlns:a16="http://schemas.microsoft.com/office/drawing/2014/main" id="{769EC646-0FF3-2A37-74AC-218C78854FA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9" name="Line 525">
              <a:extLst>
                <a:ext uri="{FF2B5EF4-FFF2-40B4-BE49-F238E27FC236}">
                  <a16:creationId xmlns:a16="http://schemas.microsoft.com/office/drawing/2014/main" id="{4B9C2E77-FCD4-69FC-5E23-73ADB8F83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6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0" name="Line 526">
              <a:extLst>
                <a:ext uri="{FF2B5EF4-FFF2-40B4-BE49-F238E27FC236}">
                  <a16:creationId xmlns:a16="http://schemas.microsoft.com/office/drawing/2014/main" id="{0EC8FEA1-BCA4-85E4-1EEE-887CD93206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1" name="Line 527">
              <a:extLst>
                <a:ext uri="{FF2B5EF4-FFF2-40B4-BE49-F238E27FC236}">
                  <a16:creationId xmlns:a16="http://schemas.microsoft.com/office/drawing/2014/main" id="{B3DBF39B-6D2C-F349-F04A-6327CFCBFD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6" y="3343"/>
              <a:ext cx="0" cy="46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2" name="Line 528">
              <a:extLst>
                <a:ext uri="{FF2B5EF4-FFF2-40B4-BE49-F238E27FC236}">
                  <a16:creationId xmlns:a16="http://schemas.microsoft.com/office/drawing/2014/main" id="{5C1C479B-7101-E5BE-C521-26A446BF9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1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3" name="Line 529">
              <a:extLst>
                <a:ext uri="{FF2B5EF4-FFF2-40B4-BE49-F238E27FC236}">
                  <a16:creationId xmlns:a16="http://schemas.microsoft.com/office/drawing/2014/main" id="{FE608444-D083-EE78-E612-05D5975F435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6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4" name="Line 530">
              <a:extLst>
                <a:ext uri="{FF2B5EF4-FFF2-40B4-BE49-F238E27FC236}">
                  <a16:creationId xmlns:a16="http://schemas.microsoft.com/office/drawing/2014/main" id="{2B948453-A517-DA1D-1D0D-2D671647F5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1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5" name="Line 531">
              <a:extLst>
                <a:ext uri="{FF2B5EF4-FFF2-40B4-BE49-F238E27FC236}">
                  <a16:creationId xmlns:a16="http://schemas.microsoft.com/office/drawing/2014/main" id="{B01F8805-39CB-FF6F-07CC-346BFCC2B2F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21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6" name="Line 532">
              <a:extLst>
                <a:ext uri="{FF2B5EF4-FFF2-40B4-BE49-F238E27FC236}">
                  <a16:creationId xmlns:a16="http://schemas.microsoft.com/office/drawing/2014/main" id="{45A62921-2D14-0FA3-685F-CFA75A1C7F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1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7" name="Line 533">
              <a:extLst>
                <a:ext uri="{FF2B5EF4-FFF2-40B4-BE49-F238E27FC236}">
                  <a16:creationId xmlns:a16="http://schemas.microsoft.com/office/drawing/2014/main" id="{BF80D992-7751-B881-3A7B-8A031CCCB1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8" name="Line 534">
              <a:extLst>
                <a:ext uri="{FF2B5EF4-FFF2-40B4-BE49-F238E27FC236}">
                  <a16:creationId xmlns:a16="http://schemas.microsoft.com/office/drawing/2014/main" id="{50A6E5C8-FC6A-EF7F-D76B-80D8A5FD6C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9" name="Line 535">
              <a:extLst>
                <a:ext uri="{FF2B5EF4-FFF2-40B4-BE49-F238E27FC236}">
                  <a16:creationId xmlns:a16="http://schemas.microsoft.com/office/drawing/2014/main" id="{D962AB88-EEF0-0EFA-C9E9-4C53C61D437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0" name="Line 536">
              <a:extLst>
                <a:ext uri="{FF2B5EF4-FFF2-40B4-BE49-F238E27FC236}">
                  <a16:creationId xmlns:a16="http://schemas.microsoft.com/office/drawing/2014/main" id="{3F96EE1D-0B38-1D3A-39B0-C23F5C494D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1" y="3422"/>
              <a:ext cx="0" cy="381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1" name="Line 537">
              <a:extLst>
                <a:ext uri="{FF2B5EF4-FFF2-40B4-BE49-F238E27FC236}">
                  <a16:creationId xmlns:a16="http://schemas.microsoft.com/office/drawing/2014/main" id="{DE5A871F-64B2-D2A6-9D44-8B68A994CC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6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2" name="Line 538">
              <a:extLst>
                <a:ext uri="{FF2B5EF4-FFF2-40B4-BE49-F238E27FC236}">
                  <a16:creationId xmlns:a16="http://schemas.microsoft.com/office/drawing/2014/main" id="{7CDF38FD-10E2-FE41-3907-086A5E7BE0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6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3" name="Line 539">
              <a:extLst>
                <a:ext uri="{FF2B5EF4-FFF2-40B4-BE49-F238E27FC236}">
                  <a16:creationId xmlns:a16="http://schemas.microsoft.com/office/drawing/2014/main" id="{7CE15E5E-72FE-649A-6795-2C8F44F180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7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4" name="Line 540">
              <a:extLst>
                <a:ext uri="{FF2B5EF4-FFF2-40B4-BE49-F238E27FC236}">
                  <a16:creationId xmlns:a16="http://schemas.microsoft.com/office/drawing/2014/main" id="{77886266-580F-5EC0-70BF-45A4CE5C88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5" name="Line 541">
              <a:extLst>
                <a:ext uri="{FF2B5EF4-FFF2-40B4-BE49-F238E27FC236}">
                  <a16:creationId xmlns:a16="http://schemas.microsoft.com/office/drawing/2014/main" id="{C357C117-FC4A-0667-7EBA-45F4731C32F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95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6" name="Line 542">
              <a:extLst>
                <a:ext uri="{FF2B5EF4-FFF2-40B4-BE49-F238E27FC236}">
                  <a16:creationId xmlns:a16="http://schemas.microsoft.com/office/drawing/2014/main" id="{8C778BFA-3CA4-637B-79A8-01AA00D0C7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7" name="Line 543">
              <a:extLst>
                <a:ext uri="{FF2B5EF4-FFF2-40B4-BE49-F238E27FC236}">
                  <a16:creationId xmlns:a16="http://schemas.microsoft.com/office/drawing/2014/main" id="{E7AC2B91-5F1C-F9E3-D9D0-E7F48678CBD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8" name="Line 544">
              <a:extLst>
                <a:ext uri="{FF2B5EF4-FFF2-40B4-BE49-F238E27FC236}">
                  <a16:creationId xmlns:a16="http://schemas.microsoft.com/office/drawing/2014/main" id="{B05D7E31-2EB6-373C-FE64-DAD23917F3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0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9" name="Line 545">
              <a:extLst>
                <a:ext uri="{FF2B5EF4-FFF2-40B4-BE49-F238E27FC236}">
                  <a16:creationId xmlns:a16="http://schemas.microsoft.com/office/drawing/2014/main" id="{E4200EE6-F3C9-D69E-F525-F1D9F704AD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5" y="2694"/>
              <a:ext cx="0" cy="1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0" name="Line 546">
              <a:extLst>
                <a:ext uri="{FF2B5EF4-FFF2-40B4-BE49-F238E27FC236}">
                  <a16:creationId xmlns:a16="http://schemas.microsoft.com/office/drawing/2014/main" id="{195BE773-B8A8-1777-1E1B-A45F23380F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3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1" name="Line 547">
              <a:extLst>
                <a:ext uri="{FF2B5EF4-FFF2-40B4-BE49-F238E27FC236}">
                  <a16:creationId xmlns:a16="http://schemas.microsoft.com/office/drawing/2014/main" id="{8B3135BA-B46A-9FEF-2824-D8C3028B6C5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4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2" name="Line 548">
              <a:extLst>
                <a:ext uri="{FF2B5EF4-FFF2-40B4-BE49-F238E27FC236}">
                  <a16:creationId xmlns:a16="http://schemas.microsoft.com/office/drawing/2014/main" id="{3FA8C04C-174E-AC5A-89DF-6C24FE0F193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55" y="3556"/>
              <a:ext cx="0" cy="24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3" name="Line 549">
              <a:extLst>
                <a:ext uri="{FF2B5EF4-FFF2-40B4-BE49-F238E27FC236}">
                  <a16:creationId xmlns:a16="http://schemas.microsoft.com/office/drawing/2014/main" id="{A75E8965-D1E1-FA67-F815-4D098FB7E5B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0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4" name="Line 550">
              <a:extLst>
                <a:ext uri="{FF2B5EF4-FFF2-40B4-BE49-F238E27FC236}">
                  <a16:creationId xmlns:a16="http://schemas.microsoft.com/office/drawing/2014/main" id="{AB8F2CB7-29FE-82D3-FBF4-7C25474A8E5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5" name="Line 551">
              <a:extLst>
                <a:ext uri="{FF2B5EF4-FFF2-40B4-BE49-F238E27FC236}">
                  <a16:creationId xmlns:a16="http://schemas.microsoft.com/office/drawing/2014/main" id="{DBB3A720-A530-C687-77D0-91AFBB3CEB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0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6" name="Line 552">
              <a:extLst>
                <a:ext uri="{FF2B5EF4-FFF2-40B4-BE49-F238E27FC236}">
                  <a16:creationId xmlns:a16="http://schemas.microsoft.com/office/drawing/2014/main" id="{2D7FA73D-6901-E9C2-2EA0-A2C2473B7E7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5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7" name="Line 553">
              <a:extLst>
                <a:ext uri="{FF2B5EF4-FFF2-40B4-BE49-F238E27FC236}">
                  <a16:creationId xmlns:a16="http://schemas.microsoft.com/office/drawing/2014/main" id="{8FC10CFD-B131-EE73-1362-FED43F66023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8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8" name="Line 554">
              <a:extLst>
                <a:ext uri="{FF2B5EF4-FFF2-40B4-BE49-F238E27FC236}">
                  <a16:creationId xmlns:a16="http://schemas.microsoft.com/office/drawing/2014/main" id="{BDF6F436-5057-C071-C351-AC3F7D32BA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0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9" name="Line 555">
              <a:extLst>
                <a:ext uri="{FF2B5EF4-FFF2-40B4-BE49-F238E27FC236}">
                  <a16:creationId xmlns:a16="http://schemas.microsoft.com/office/drawing/2014/main" id="{2366D4C1-DC39-CA0E-4E8D-CF92AB3BBB0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4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0" name="Line 556">
              <a:extLst>
                <a:ext uri="{FF2B5EF4-FFF2-40B4-BE49-F238E27FC236}">
                  <a16:creationId xmlns:a16="http://schemas.microsoft.com/office/drawing/2014/main" id="{47924D8D-AECA-E31B-1CE2-A33B60F248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9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1" name="Line 557">
              <a:extLst>
                <a:ext uri="{FF2B5EF4-FFF2-40B4-BE49-F238E27FC236}">
                  <a16:creationId xmlns:a16="http://schemas.microsoft.com/office/drawing/2014/main" id="{91223B02-D78F-CF86-D6ED-5606ABCDFB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4" y="3531"/>
              <a:ext cx="0" cy="27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2" name="Line 558">
              <a:extLst>
                <a:ext uri="{FF2B5EF4-FFF2-40B4-BE49-F238E27FC236}">
                  <a16:creationId xmlns:a16="http://schemas.microsoft.com/office/drawing/2014/main" id="{351DB291-2687-485D-5417-6C7FA605222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9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3" name="Line 559">
              <a:extLst>
                <a:ext uri="{FF2B5EF4-FFF2-40B4-BE49-F238E27FC236}">
                  <a16:creationId xmlns:a16="http://schemas.microsoft.com/office/drawing/2014/main" id="{8740CDFF-7A06-B4DA-7738-3B2E787CA0F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3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4" name="Line 560">
              <a:extLst>
                <a:ext uri="{FF2B5EF4-FFF2-40B4-BE49-F238E27FC236}">
                  <a16:creationId xmlns:a16="http://schemas.microsoft.com/office/drawing/2014/main" id="{D942C7B7-2984-445D-5F91-2F8CA091D8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4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5" name="Line 561">
              <a:extLst>
                <a:ext uri="{FF2B5EF4-FFF2-40B4-BE49-F238E27FC236}">
                  <a16:creationId xmlns:a16="http://schemas.microsoft.com/office/drawing/2014/main" id="{68C95CF0-B897-96E4-D304-33F236E1F3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5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6" name="Line 562">
              <a:extLst>
                <a:ext uri="{FF2B5EF4-FFF2-40B4-BE49-F238E27FC236}">
                  <a16:creationId xmlns:a16="http://schemas.microsoft.com/office/drawing/2014/main" id="{C4874114-18D6-495B-FBE7-0380748001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69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7" name="Line 563">
              <a:extLst>
                <a:ext uri="{FF2B5EF4-FFF2-40B4-BE49-F238E27FC236}">
                  <a16:creationId xmlns:a16="http://schemas.microsoft.com/office/drawing/2014/main" id="{D4C8500B-8817-3744-C6B0-60003BB0B81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7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8" name="Line 564">
              <a:extLst>
                <a:ext uri="{FF2B5EF4-FFF2-40B4-BE49-F238E27FC236}">
                  <a16:creationId xmlns:a16="http://schemas.microsoft.com/office/drawing/2014/main" id="{643E40C9-40C5-2045-DE92-86553DC1D38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3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9" name="Line 565">
              <a:extLst>
                <a:ext uri="{FF2B5EF4-FFF2-40B4-BE49-F238E27FC236}">
                  <a16:creationId xmlns:a16="http://schemas.microsoft.com/office/drawing/2014/main" id="{BB3D0CE8-9AF8-2B81-5EA5-DE614CA11CC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0" name="Line 566">
              <a:extLst>
                <a:ext uri="{FF2B5EF4-FFF2-40B4-BE49-F238E27FC236}">
                  <a16:creationId xmlns:a16="http://schemas.microsoft.com/office/drawing/2014/main" id="{7319E426-313B-D8AF-2E1B-3779343E84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1" name="Line 567">
              <a:extLst>
                <a:ext uri="{FF2B5EF4-FFF2-40B4-BE49-F238E27FC236}">
                  <a16:creationId xmlns:a16="http://schemas.microsoft.com/office/drawing/2014/main" id="{1EE8BB6B-B483-008A-90F2-7EFC5397C4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2" name="Line 568">
              <a:extLst>
                <a:ext uri="{FF2B5EF4-FFF2-40B4-BE49-F238E27FC236}">
                  <a16:creationId xmlns:a16="http://schemas.microsoft.com/office/drawing/2014/main" id="{1348FC1C-1F2B-3CA8-14A2-304F6597EDB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8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3" name="Line 569">
              <a:extLst>
                <a:ext uri="{FF2B5EF4-FFF2-40B4-BE49-F238E27FC236}">
                  <a16:creationId xmlns:a16="http://schemas.microsoft.com/office/drawing/2014/main" id="{49DA9843-28F6-11B7-2A10-3A4301F056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13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4" name="Line 570">
              <a:extLst>
                <a:ext uri="{FF2B5EF4-FFF2-40B4-BE49-F238E27FC236}">
                  <a16:creationId xmlns:a16="http://schemas.microsoft.com/office/drawing/2014/main" id="{9E1B977F-CA07-0619-BC47-AAAC9BC35BC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28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5" name="Line 571">
              <a:extLst>
                <a:ext uri="{FF2B5EF4-FFF2-40B4-BE49-F238E27FC236}">
                  <a16:creationId xmlns:a16="http://schemas.microsoft.com/office/drawing/2014/main" id="{B569F053-D96D-0149-D588-6835E0304B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3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6" name="Line 572">
              <a:extLst>
                <a:ext uri="{FF2B5EF4-FFF2-40B4-BE49-F238E27FC236}">
                  <a16:creationId xmlns:a16="http://schemas.microsoft.com/office/drawing/2014/main" id="{E3EAE7E9-0E34-D581-7AA2-B160E3EC6E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8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7" name="Line 573">
              <a:extLst>
                <a:ext uri="{FF2B5EF4-FFF2-40B4-BE49-F238E27FC236}">
                  <a16:creationId xmlns:a16="http://schemas.microsoft.com/office/drawing/2014/main" id="{6C0AC6EB-0C20-996D-0373-7254862BA39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4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8" name="Line 574">
              <a:extLst>
                <a:ext uri="{FF2B5EF4-FFF2-40B4-BE49-F238E27FC236}">
                  <a16:creationId xmlns:a16="http://schemas.microsoft.com/office/drawing/2014/main" id="{E71B8940-A729-76B6-4BCE-71446CAA37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9" name="Line 575">
              <a:extLst>
                <a:ext uri="{FF2B5EF4-FFF2-40B4-BE49-F238E27FC236}">
                  <a16:creationId xmlns:a16="http://schemas.microsoft.com/office/drawing/2014/main" id="{1DCA18BD-6154-A332-0AAE-E2F61E2C38B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8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0" name="Line 576">
              <a:extLst>
                <a:ext uri="{FF2B5EF4-FFF2-40B4-BE49-F238E27FC236}">
                  <a16:creationId xmlns:a16="http://schemas.microsoft.com/office/drawing/2014/main" id="{755BBF18-CF11-5F3F-C938-95DA0B05E06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1" name="Line 577">
              <a:extLst>
                <a:ext uri="{FF2B5EF4-FFF2-40B4-BE49-F238E27FC236}">
                  <a16:creationId xmlns:a16="http://schemas.microsoft.com/office/drawing/2014/main" id="{CE756399-E38F-B757-DA8E-390F9E69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7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2" name="Line 578">
              <a:extLst>
                <a:ext uri="{FF2B5EF4-FFF2-40B4-BE49-F238E27FC236}">
                  <a16:creationId xmlns:a16="http://schemas.microsoft.com/office/drawing/2014/main" id="{270439A5-D7E3-E1E1-3DDE-214546E99F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2" y="3580"/>
              <a:ext cx="0" cy="22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3" name="Line 579">
              <a:extLst>
                <a:ext uri="{FF2B5EF4-FFF2-40B4-BE49-F238E27FC236}">
                  <a16:creationId xmlns:a16="http://schemas.microsoft.com/office/drawing/2014/main" id="{99E04EEB-19AD-99E9-E93D-E577F845EEB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7" y="3679"/>
              <a:ext cx="0" cy="12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4" name="Line 580">
              <a:extLst>
                <a:ext uri="{FF2B5EF4-FFF2-40B4-BE49-F238E27FC236}">
                  <a16:creationId xmlns:a16="http://schemas.microsoft.com/office/drawing/2014/main" id="{025D759C-2975-EE29-7BFB-CB62868936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2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5" name="Line 581">
              <a:extLst>
                <a:ext uri="{FF2B5EF4-FFF2-40B4-BE49-F238E27FC236}">
                  <a16:creationId xmlns:a16="http://schemas.microsoft.com/office/drawing/2014/main" id="{2F5FCF28-8123-5015-EF6B-D5A5972360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7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6" name="Line 582">
              <a:extLst>
                <a:ext uri="{FF2B5EF4-FFF2-40B4-BE49-F238E27FC236}">
                  <a16:creationId xmlns:a16="http://schemas.microsoft.com/office/drawing/2014/main" id="{BDF6805D-3CF0-71AD-E9B5-961B8CC5D9B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2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7" name="Line 583">
              <a:extLst>
                <a:ext uri="{FF2B5EF4-FFF2-40B4-BE49-F238E27FC236}">
                  <a16:creationId xmlns:a16="http://schemas.microsoft.com/office/drawing/2014/main" id="{0831E7B5-94DF-C762-8D16-DE8DB7E1CB7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8" name="Line 584">
              <a:extLst>
                <a:ext uri="{FF2B5EF4-FFF2-40B4-BE49-F238E27FC236}">
                  <a16:creationId xmlns:a16="http://schemas.microsoft.com/office/drawing/2014/main" id="{8098D676-14B6-24EE-B8F4-4F63EC210D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52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9" name="Line 585">
              <a:extLst>
                <a:ext uri="{FF2B5EF4-FFF2-40B4-BE49-F238E27FC236}">
                  <a16:creationId xmlns:a16="http://schemas.microsoft.com/office/drawing/2014/main" id="{30D8BC87-BF9F-80A6-03F9-FA32FD69A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62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0" name="Line 586">
              <a:extLst>
                <a:ext uri="{FF2B5EF4-FFF2-40B4-BE49-F238E27FC236}">
                  <a16:creationId xmlns:a16="http://schemas.microsoft.com/office/drawing/2014/main" id="{B20C3641-18E2-56E1-4CA2-6F1C159C586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1" name="Line 587">
              <a:extLst>
                <a:ext uri="{FF2B5EF4-FFF2-40B4-BE49-F238E27FC236}">
                  <a16:creationId xmlns:a16="http://schemas.microsoft.com/office/drawing/2014/main" id="{25B3243E-0B87-7011-DCB9-F0BFD65CE98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7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2" name="Line 588">
              <a:extLst>
                <a:ext uri="{FF2B5EF4-FFF2-40B4-BE49-F238E27FC236}">
                  <a16:creationId xmlns:a16="http://schemas.microsoft.com/office/drawing/2014/main" id="{C7C11C70-A550-40B5-6C5F-EA4456EB105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3" name="Line 589">
              <a:extLst>
                <a:ext uri="{FF2B5EF4-FFF2-40B4-BE49-F238E27FC236}">
                  <a16:creationId xmlns:a16="http://schemas.microsoft.com/office/drawing/2014/main" id="{7ADA36DF-D0C8-A60A-489F-A70ECEB61F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6" y="3764"/>
              <a:ext cx="0" cy="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4" name="Line 590">
              <a:extLst>
                <a:ext uri="{FF2B5EF4-FFF2-40B4-BE49-F238E27FC236}">
                  <a16:creationId xmlns:a16="http://schemas.microsoft.com/office/drawing/2014/main" id="{045CE001-0C08-00FC-0FD0-B5F455CEDCC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9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5" name="Line 591">
              <a:extLst>
                <a:ext uri="{FF2B5EF4-FFF2-40B4-BE49-F238E27FC236}">
                  <a16:creationId xmlns:a16="http://schemas.microsoft.com/office/drawing/2014/main" id="{4D50C509-3DB8-3EE4-9325-1043375970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16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6" name="Line 592">
              <a:extLst>
                <a:ext uri="{FF2B5EF4-FFF2-40B4-BE49-F238E27FC236}">
                  <a16:creationId xmlns:a16="http://schemas.microsoft.com/office/drawing/2014/main" id="{D7390C4A-0ACD-DC2D-CCD2-ED25765B77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1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7" name="Line 593">
              <a:extLst>
                <a:ext uri="{FF2B5EF4-FFF2-40B4-BE49-F238E27FC236}">
                  <a16:creationId xmlns:a16="http://schemas.microsoft.com/office/drawing/2014/main" id="{06F37AE0-F4ED-515B-18CC-17FF510E07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6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8" name="Line 594">
              <a:extLst>
                <a:ext uri="{FF2B5EF4-FFF2-40B4-BE49-F238E27FC236}">
                  <a16:creationId xmlns:a16="http://schemas.microsoft.com/office/drawing/2014/main" id="{006E364C-DB64-957E-CA0E-651665182C5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9" name="Line 595">
              <a:extLst>
                <a:ext uri="{FF2B5EF4-FFF2-40B4-BE49-F238E27FC236}">
                  <a16:creationId xmlns:a16="http://schemas.microsoft.com/office/drawing/2014/main" id="{A5451EAB-2749-FBB9-A70B-49BDD42CDF7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0" name="Line 596">
              <a:extLst>
                <a:ext uri="{FF2B5EF4-FFF2-40B4-BE49-F238E27FC236}">
                  <a16:creationId xmlns:a16="http://schemas.microsoft.com/office/drawing/2014/main" id="{4A4500FD-727E-D1A6-104C-B5D7DBD739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1" name="Line 597">
              <a:extLst>
                <a:ext uri="{FF2B5EF4-FFF2-40B4-BE49-F238E27FC236}">
                  <a16:creationId xmlns:a16="http://schemas.microsoft.com/office/drawing/2014/main" id="{8C048BCE-AA48-721E-4975-BBFB1070FA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2" name="Line 598">
              <a:extLst>
                <a:ext uri="{FF2B5EF4-FFF2-40B4-BE49-F238E27FC236}">
                  <a16:creationId xmlns:a16="http://schemas.microsoft.com/office/drawing/2014/main" id="{6441B112-2698-465E-23E1-CBB70C3F95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8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3" name="Line 599">
              <a:extLst>
                <a:ext uri="{FF2B5EF4-FFF2-40B4-BE49-F238E27FC236}">
                  <a16:creationId xmlns:a16="http://schemas.microsoft.com/office/drawing/2014/main" id="{955CB1DC-CAD5-9AFE-C349-3F5C4CF910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05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4" name="Line 600">
              <a:extLst>
                <a:ext uri="{FF2B5EF4-FFF2-40B4-BE49-F238E27FC236}">
                  <a16:creationId xmlns:a16="http://schemas.microsoft.com/office/drawing/2014/main" id="{55A0F3D2-F49F-3AD6-BE27-65CC8FA5EE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0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5" name="Line 601">
              <a:extLst>
                <a:ext uri="{FF2B5EF4-FFF2-40B4-BE49-F238E27FC236}">
                  <a16:creationId xmlns:a16="http://schemas.microsoft.com/office/drawing/2014/main" id="{0150FAC5-1D56-CFE1-F383-88FF5AE8D7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6" name="Line 602">
              <a:extLst>
                <a:ext uri="{FF2B5EF4-FFF2-40B4-BE49-F238E27FC236}">
                  <a16:creationId xmlns:a16="http://schemas.microsoft.com/office/drawing/2014/main" id="{A3192E2F-A3FD-29AC-D13C-760CD2F633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2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7" name="Line 603">
              <a:extLst>
                <a:ext uri="{FF2B5EF4-FFF2-40B4-BE49-F238E27FC236}">
                  <a16:creationId xmlns:a16="http://schemas.microsoft.com/office/drawing/2014/main" id="{52163AD6-39A7-B75B-6C94-BE2DE0A6C8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0" y="3719"/>
              <a:ext cx="0" cy="8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8" name="Line 604">
              <a:extLst>
                <a:ext uri="{FF2B5EF4-FFF2-40B4-BE49-F238E27FC236}">
                  <a16:creationId xmlns:a16="http://schemas.microsoft.com/office/drawing/2014/main" id="{D6F161ED-0FE2-225B-85FC-963918ABFBC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5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9" name="Line 605">
              <a:extLst>
                <a:ext uri="{FF2B5EF4-FFF2-40B4-BE49-F238E27FC236}">
                  <a16:creationId xmlns:a16="http://schemas.microsoft.com/office/drawing/2014/main" id="{A5836F53-6484-8481-2EBE-CCF9023765A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45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80" name="Line 606">
              <a:extLst>
                <a:ext uri="{FF2B5EF4-FFF2-40B4-BE49-F238E27FC236}">
                  <a16:creationId xmlns:a16="http://schemas.microsoft.com/office/drawing/2014/main" id="{053EAFE1-DA00-578D-20E3-697FB3DAA7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6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9885DF05-D42E-5C20-0FA1-52ACE598809E}"/>
              </a:ext>
            </a:extLst>
          </p:cNvPr>
          <p:cNvSpPr/>
          <p:nvPr/>
        </p:nvSpPr>
        <p:spPr>
          <a:xfrm>
            <a:off x="5401559" y="0"/>
            <a:ext cx="1973927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647689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50DF1C5-D9AF-F3E7-2DBD-6EACFE562D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-2002945" y="1770006"/>
            <a:ext cx="5868194" cy="2016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9FBAE51-4CAF-5BAE-BD4A-A85148310C43}"/>
              </a:ext>
            </a:extLst>
          </p:cNvPr>
          <p:cNvSpPr/>
          <p:nvPr/>
        </p:nvSpPr>
        <p:spPr>
          <a:xfrm>
            <a:off x="5401559" y="0"/>
            <a:ext cx="6790441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grpSp>
        <p:nvGrpSpPr>
          <p:cNvPr id="201" name="Group 607">
            <a:extLst>
              <a:ext uri="{FF2B5EF4-FFF2-40B4-BE49-F238E27FC236}">
                <a16:creationId xmlns:a16="http://schemas.microsoft.com/office/drawing/2014/main" id="{D5EDA25C-592B-5EAE-CCD0-D2BFD9EAF6A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423550" y="956698"/>
            <a:ext cx="6160851" cy="3600000"/>
            <a:chOff x="1079" y="768"/>
            <a:chExt cx="1381" cy="3035"/>
          </a:xfrm>
        </p:grpSpPr>
        <p:sp>
          <p:nvSpPr>
            <p:cNvPr id="202" name="Line 428">
              <a:extLst>
                <a:ext uri="{FF2B5EF4-FFF2-40B4-BE49-F238E27FC236}">
                  <a16:creationId xmlns:a16="http://schemas.microsoft.com/office/drawing/2014/main" id="{93C06D28-D400-7CD9-49F9-AD648BC297E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79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3" name="Line 429">
              <a:extLst>
                <a:ext uri="{FF2B5EF4-FFF2-40B4-BE49-F238E27FC236}">
                  <a16:creationId xmlns:a16="http://schemas.microsoft.com/office/drawing/2014/main" id="{C5EF7987-7F9B-F385-FA61-FD94090BD2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89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4" name="Line 430">
              <a:extLst>
                <a:ext uri="{FF2B5EF4-FFF2-40B4-BE49-F238E27FC236}">
                  <a16:creationId xmlns:a16="http://schemas.microsoft.com/office/drawing/2014/main" id="{493E23E2-2FE3-26BD-7D3E-151AB66FE93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13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5" name="Line 431">
              <a:extLst>
                <a:ext uri="{FF2B5EF4-FFF2-40B4-BE49-F238E27FC236}">
                  <a16:creationId xmlns:a16="http://schemas.microsoft.com/office/drawing/2014/main" id="{B4535C4C-4BA5-E89E-2A79-99C3788455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6" name="Line 432">
              <a:extLst>
                <a:ext uri="{FF2B5EF4-FFF2-40B4-BE49-F238E27FC236}">
                  <a16:creationId xmlns:a16="http://schemas.microsoft.com/office/drawing/2014/main" id="{4EF2818C-B4FC-770A-02B1-529F2BD27E7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8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7" name="Line 433">
              <a:extLst>
                <a:ext uri="{FF2B5EF4-FFF2-40B4-BE49-F238E27FC236}">
                  <a16:creationId xmlns:a16="http://schemas.microsoft.com/office/drawing/2014/main" id="{62A68861-F121-C931-FAB8-1C3660A66E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8" name="Line 434">
              <a:extLst>
                <a:ext uri="{FF2B5EF4-FFF2-40B4-BE49-F238E27FC236}">
                  <a16:creationId xmlns:a16="http://schemas.microsoft.com/office/drawing/2014/main" id="{92B730A3-5052-5097-D15A-EE1E82ED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9" name="Line 435">
              <a:extLst>
                <a:ext uri="{FF2B5EF4-FFF2-40B4-BE49-F238E27FC236}">
                  <a16:creationId xmlns:a16="http://schemas.microsoft.com/office/drawing/2014/main" id="{B79B507A-2799-99C1-1E88-A94B6CAED5C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58" y="3457"/>
              <a:ext cx="0" cy="3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0" name="Line 436">
              <a:extLst>
                <a:ext uri="{FF2B5EF4-FFF2-40B4-BE49-F238E27FC236}">
                  <a16:creationId xmlns:a16="http://schemas.microsoft.com/office/drawing/2014/main" id="{75933A08-D853-70B1-EB58-D8C12F4130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1" name="Line 437">
              <a:extLst>
                <a:ext uri="{FF2B5EF4-FFF2-40B4-BE49-F238E27FC236}">
                  <a16:creationId xmlns:a16="http://schemas.microsoft.com/office/drawing/2014/main" id="{1D314D87-4238-F72C-C1ED-0F243052937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7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2" name="Line 438">
              <a:extLst>
                <a:ext uri="{FF2B5EF4-FFF2-40B4-BE49-F238E27FC236}">
                  <a16:creationId xmlns:a16="http://schemas.microsoft.com/office/drawing/2014/main" id="{452EC728-03F1-BB25-73C1-C86170EF21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3" name="Line 439">
              <a:extLst>
                <a:ext uri="{FF2B5EF4-FFF2-40B4-BE49-F238E27FC236}">
                  <a16:creationId xmlns:a16="http://schemas.microsoft.com/office/drawing/2014/main" id="{58119279-DCA9-8AEC-FC60-BA405906896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4" name="Line 440">
              <a:extLst>
                <a:ext uri="{FF2B5EF4-FFF2-40B4-BE49-F238E27FC236}">
                  <a16:creationId xmlns:a16="http://schemas.microsoft.com/office/drawing/2014/main" id="{314C42FA-2AE6-B851-143C-9D3C9377343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3" y="3253"/>
              <a:ext cx="0" cy="55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5" name="Line 441">
              <a:extLst>
                <a:ext uri="{FF2B5EF4-FFF2-40B4-BE49-F238E27FC236}">
                  <a16:creationId xmlns:a16="http://schemas.microsoft.com/office/drawing/2014/main" id="{DE7B3575-F59C-70E9-46FC-A5388331975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7" y="3590"/>
              <a:ext cx="0" cy="21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6" name="Line 442">
              <a:extLst>
                <a:ext uri="{FF2B5EF4-FFF2-40B4-BE49-F238E27FC236}">
                  <a16:creationId xmlns:a16="http://schemas.microsoft.com/office/drawing/2014/main" id="{9B810B70-1837-5C33-A565-0734B2FEDB2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7" name="Line 443">
              <a:extLst>
                <a:ext uri="{FF2B5EF4-FFF2-40B4-BE49-F238E27FC236}">
                  <a16:creationId xmlns:a16="http://schemas.microsoft.com/office/drawing/2014/main" id="{E03B979D-6903-8650-D33A-38A418C1581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7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8" name="Line 444">
              <a:extLst>
                <a:ext uri="{FF2B5EF4-FFF2-40B4-BE49-F238E27FC236}">
                  <a16:creationId xmlns:a16="http://schemas.microsoft.com/office/drawing/2014/main" id="{531447B4-52A9-35EC-2750-7CE833D5A90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1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9" name="Line 445">
              <a:extLst>
                <a:ext uri="{FF2B5EF4-FFF2-40B4-BE49-F238E27FC236}">
                  <a16:creationId xmlns:a16="http://schemas.microsoft.com/office/drawing/2014/main" id="{D7037084-500F-A277-9A63-DB61F07B4FA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2" y="3461"/>
              <a:ext cx="0" cy="34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0" name="Line 446">
              <a:extLst>
                <a:ext uri="{FF2B5EF4-FFF2-40B4-BE49-F238E27FC236}">
                  <a16:creationId xmlns:a16="http://schemas.microsoft.com/office/drawing/2014/main" id="{FEF9AC23-6F55-4DC3-4544-6CBD6797E44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1" name="Line 447">
              <a:extLst>
                <a:ext uri="{FF2B5EF4-FFF2-40B4-BE49-F238E27FC236}">
                  <a16:creationId xmlns:a16="http://schemas.microsoft.com/office/drawing/2014/main" id="{DEBDB851-9A7B-2613-341D-72BCB71149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2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2" name="Line 448">
              <a:extLst>
                <a:ext uri="{FF2B5EF4-FFF2-40B4-BE49-F238E27FC236}">
                  <a16:creationId xmlns:a16="http://schemas.microsoft.com/office/drawing/2014/main" id="{8AC04AED-5C97-C164-FBE6-0660C51F02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7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3" name="Line 449">
              <a:extLst>
                <a:ext uri="{FF2B5EF4-FFF2-40B4-BE49-F238E27FC236}">
                  <a16:creationId xmlns:a16="http://schemas.microsoft.com/office/drawing/2014/main" id="{40AC9C6C-E8E1-82F7-FB49-6FD9A66927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2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4" name="Line 450">
              <a:extLst>
                <a:ext uri="{FF2B5EF4-FFF2-40B4-BE49-F238E27FC236}">
                  <a16:creationId xmlns:a16="http://schemas.microsoft.com/office/drawing/2014/main" id="{425A1375-BB85-811D-6D13-001AA22B19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7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5" name="Line 451">
              <a:extLst>
                <a:ext uri="{FF2B5EF4-FFF2-40B4-BE49-F238E27FC236}">
                  <a16:creationId xmlns:a16="http://schemas.microsoft.com/office/drawing/2014/main" id="{D21ED248-AFF0-E070-7A69-E604DF32B8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62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6" name="Line 452">
              <a:extLst>
                <a:ext uri="{FF2B5EF4-FFF2-40B4-BE49-F238E27FC236}">
                  <a16:creationId xmlns:a16="http://schemas.microsoft.com/office/drawing/2014/main" id="{BC6D60D0-C74B-E430-F0F0-BCDC225F1FD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2" y="3357"/>
              <a:ext cx="0" cy="4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7" name="Line 453">
              <a:extLst>
                <a:ext uri="{FF2B5EF4-FFF2-40B4-BE49-F238E27FC236}">
                  <a16:creationId xmlns:a16="http://schemas.microsoft.com/office/drawing/2014/main" id="{24708395-5B8C-76F7-4C08-BEB1F2D329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8" name="Line 454">
              <a:extLst>
                <a:ext uri="{FF2B5EF4-FFF2-40B4-BE49-F238E27FC236}">
                  <a16:creationId xmlns:a16="http://schemas.microsoft.com/office/drawing/2014/main" id="{31359C8C-CE01-66C9-A8DA-B49EBF65EE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01" y="3768"/>
              <a:ext cx="0" cy="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9" name="Line 455">
              <a:extLst>
                <a:ext uri="{FF2B5EF4-FFF2-40B4-BE49-F238E27FC236}">
                  <a16:creationId xmlns:a16="http://schemas.microsoft.com/office/drawing/2014/main" id="{B32A52F1-F885-9250-B621-5F28F5A0A5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1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0" name="Line 456">
              <a:extLst>
                <a:ext uri="{FF2B5EF4-FFF2-40B4-BE49-F238E27FC236}">
                  <a16:creationId xmlns:a16="http://schemas.microsoft.com/office/drawing/2014/main" id="{313C6A48-CDB1-7C6D-D765-04A9E088D82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6" y="3640"/>
              <a:ext cx="0" cy="16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1" name="Line 457">
              <a:extLst>
                <a:ext uri="{FF2B5EF4-FFF2-40B4-BE49-F238E27FC236}">
                  <a16:creationId xmlns:a16="http://schemas.microsoft.com/office/drawing/2014/main" id="{4B700C50-039B-3722-7BC8-3C2C9E8DC9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21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2" name="Line 458">
              <a:extLst>
                <a:ext uri="{FF2B5EF4-FFF2-40B4-BE49-F238E27FC236}">
                  <a16:creationId xmlns:a16="http://schemas.microsoft.com/office/drawing/2014/main" id="{5A21B8E1-9946-AEAE-C5CE-B8A93175CE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46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3" name="Line 459">
              <a:extLst>
                <a:ext uri="{FF2B5EF4-FFF2-40B4-BE49-F238E27FC236}">
                  <a16:creationId xmlns:a16="http://schemas.microsoft.com/office/drawing/2014/main" id="{1B8B5FCE-2D6F-E516-D2BF-2EED74A2FE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4" name="Line 460">
              <a:extLst>
                <a:ext uri="{FF2B5EF4-FFF2-40B4-BE49-F238E27FC236}">
                  <a16:creationId xmlns:a16="http://schemas.microsoft.com/office/drawing/2014/main" id="{0F1AFA95-C3F9-6C69-C787-66F897ABE37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6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5" name="Line 461">
              <a:extLst>
                <a:ext uri="{FF2B5EF4-FFF2-40B4-BE49-F238E27FC236}">
                  <a16:creationId xmlns:a16="http://schemas.microsoft.com/office/drawing/2014/main" id="{51CEE895-C304-2555-8925-A7143D261C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1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6" name="Line 462">
              <a:extLst>
                <a:ext uri="{FF2B5EF4-FFF2-40B4-BE49-F238E27FC236}">
                  <a16:creationId xmlns:a16="http://schemas.microsoft.com/office/drawing/2014/main" id="{76D7DC90-D143-0FF3-BB7D-71E81515FC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7" name="Line 463">
              <a:extLst>
                <a:ext uri="{FF2B5EF4-FFF2-40B4-BE49-F238E27FC236}">
                  <a16:creationId xmlns:a16="http://schemas.microsoft.com/office/drawing/2014/main" id="{3005F0B2-A3EB-6DF8-A905-1648CCC32C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1" y="3303"/>
              <a:ext cx="0" cy="50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8" name="Line 464">
              <a:extLst>
                <a:ext uri="{FF2B5EF4-FFF2-40B4-BE49-F238E27FC236}">
                  <a16:creationId xmlns:a16="http://schemas.microsoft.com/office/drawing/2014/main" id="{7B661206-FD4B-7C67-3B95-4376386CB22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9" name="Line 465">
              <a:extLst>
                <a:ext uri="{FF2B5EF4-FFF2-40B4-BE49-F238E27FC236}">
                  <a16:creationId xmlns:a16="http://schemas.microsoft.com/office/drawing/2014/main" id="{FAC333C9-F05B-67DA-79F1-8BBFB1DBD2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1" y="1778"/>
              <a:ext cx="0" cy="20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0" name="Line 466">
              <a:extLst>
                <a:ext uri="{FF2B5EF4-FFF2-40B4-BE49-F238E27FC236}">
                  <a16:creationId xmlns:a16="http://schemas.microsoft.com/office/drawing/2014/main" id="{494209DA-21FB-9977-FD48-C859CC5B498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6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1" name="Line 467">
              <a:extLst>
                <a:ext uri="{FF2B5EF4-FFF2-40B4-BE49-F238E27FC236}">
                  <a16:creationId xmlns:a16="http://schemas.microsoft.com/office/drawing/2014/main" id="{9F3FB118-DAF6-884F-CBC5-59125E21DC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2" name="Line 468">
              <a:extLst>
                <a:ext uri="{FF2B5EF4-FFF2-40B4-BE49-F238E27FC236}">
                  <a16:creationId xmlns:a16="http://schemas.microsoft.com/office/drawing/2014/main" id="{67354EF4-15DF-C051-C9ED-4A085B108A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3" name="Line 469">
              <a:extLst>
                <a:ext uri="{FF2B5EF4-FFF2-40B4-BE49-F238E27FC236}">
                  <a16:creationId xmlns:a16="http://schemas.microsoft.com/office/drawing/2014/main" id="{23C1802A-2103-7590-A1F2-BCF317D7B5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1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4" name="Line 470">
              <a:extLst>
                <a:ext uri="{FF2B5EF4-FFF2-40B4-BE49-F238E27FC236}">
                  <a16:creationId xmlns:a16="http://schemas.microsoft.com/office/drawing/2014/main" id="{77322E64-4725-D24E-A115-DA779942CE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20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5" name="Line 471">
              <a:extLst>
                <a:ext uri="{FF2B5EF4-FFF2-40B4-BE49-F238E27FC236}">
                  <a16:creationId xmlns:a16="http://schemas.microsoft.com/office/drawing/2014/main" id="{5748D86E-DB92-1CEA-0943-07A2B3C9E16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0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6" name="Line 472">
              <a:extLst>
                <a:ext uri="{FF2B5EF4-FFF2-40B4-BE49-F238E27FC236}">
                  <a16:creationId xmlns:a16="http://schemas.microsoft.com/office/drawing/2014/main" id="{008339F0-8535-1829-DB13-E0650C06E0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5" y="3407"/>
              <a:ext cx="0" cy="39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7" name="Line 473">
              <a:extLst>
                <a:ext uri="{FF2B5EF4-FFF2-40B4-BE49-F238E27FC236}">
                  <a16:creationId xmlns:a16="http://schemas.microsoft.com/office/drawing/2014/main" id="{EA677173-F1F1-1CC3-2CAA-E684223FDB6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0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8" name="Line 474">
              <a:extLst>
                <a:ext uri="{FF2B5EF4-FFF2-40B4-BE49-F238E27FC236}">
                  <a16:creationId xmlns:a16="http://schemas.microsoft.com/office/drawing/2014/main" id="{549BB16D-2F94-E424-5AA4-1B6F1CD31E7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9" name="Line 475">
              <a:extLst>
                <a:ext uri="{FF2B5EF4-FFF2-40B4-BE49-F238E27FC236}">
                  <a16:creationId xmlns:a16="http://schemas.microsoft.com/office/drawing/2014/main" id="{28EFBC5E-657B-8695-EC25-86C17FAA87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0" name="Line 476">
              <a:extLst>
                <a:ext uri="{FF2B5EF4-FFF2-40B4-BE49-F238E27FC236}">
                  <a16:creationId xmlns:a16="http://schemas.microsoft.com/office/drawing/2014/main" id="{3988E7FC-246A-3480-9477-C291B5796D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1" name="Line 477">
              <a:extLst>
                <a:ext uri="{FF2B5EF4-FFF2-40B4-BE49-F238E27FC236}">
                  <a16:creationId xmlns:a16="http://schemas.microsoft.com/office/drawing/2014/main" id="{71254979-2D6F-81F7-A9A4-5142BB60A1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70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2" name="Line 478">
              <a:extLst>
                <a:ext uri="{FF2B5EF4-FFF2-40B4-BE49-F238E27FC236}">
                  <a16:creationId xmlns:a16="http://schemas.microsoft.com/office/drawing/2014/main" id="{DC178807-0E1E-4ADC-C8D3-C3113A5B26F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0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3" name="Line 479">
              <a:extLst>
                <a:ext uri="{FF2B5EF4-FFF2-40B4-BE49-F238E27FC236}">
                  <a16:creationId xmlns:a16="http://schemas.microsoft.com/office/drawing/2014/main" id="{A0351194-64F0-6E17-F3BB-04DCA5B01E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4" name="Line 480">
              <a:extLst>
                <a:ext uri="{FF2B5EF4-FFF2-40B4-BE49-F238E27FC236}">
                  <a16:creationId xmlns:a16="http://schemas.microsoft.com/office/drawing/2014/main" id="{35941833-C3EC-DD21-CE1C-BE32A028D3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0" y="2951"/>
              <a:ext cx="0" cy="85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5" name="Line 481">
              <a:extLst>
                <a:ext uri="{FF2B5EF4-FFF2-40B4-BE49-F238E27FC236}">
                  <a16:creationId xmlns:a16="http://schemas.microsoft.com/office/drawing/2014/main" id="{B4D9D462-4ED6-8FF1-3CED-6F7A85637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4" y="768"/>
              <a:ext cx="0" cy="30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6" name="Line 482">
              <a:extLst>
                <a:ext uri="{FF2B5EF4-FFF2-40B4-BE49-F238E27FC236}">
                  <a16:creationId xmlns:a16="http://schemas.microsoft.com/office/drawing/2014/main" id="{C88DD927-3D9D-6251-F7F2-D3F37A9573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9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7" name="Line 483">
              <a:extLst>
                <a:ext uri="{FF2B5EF4-FFF2-40B4-BE49-F238E27FC236}">
                  <a16:creationId xmlns:a16="http://schemas.microsoft.com/office/drawing/2014/main" id="{D788581D-9908-F99D-66B2-6436AAFFAED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4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8" name="Line 484">
              <a:extLst>
                <a:ext uri="{FF2B5EF4-FFF2-40B4-BE49-F238E27FC236}">
                  <a16:creationId xmlns:a16="http://schemas.microsoft.com/office/drawing/2014/main" id="{7E36A32A-AD44-3CBD-6F64-997FFFED99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9" name="Line 485">
              <a:extLst>
                <a:ext uri="{FF2B5EF4-FFF2-40B4-BE49-F238E27FC236}">
                  <a16:creationId xmlns:a16="http://schemas.microsoft.com/office/drawing/2014/main" id="{7077DA90-1D35-1015-2C41-99ACF753C72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2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0" name="Line 486">
              <a:extLst>
                <a:ext uri="{FF2B5EF4-FFF2-40B4-BE49-F238E27FC236}">
                  <a16:creationId xmlns:a16="http://schemas.microsoft.com/office/drawing/2014/main" id="{39045230-9D80-6018-F4C2-26D2EADD83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39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1" name="Line 487">
              <a:extLst>
                <a:ext uri="{FF2B5EF4-FFF2-40B4-BE49-F238E27FC236}">
                  <a16:creationId xmlns:a16="http://schemas.microsoft.com/office/drawing/2014/main" id="{7090B3F9-6043-DF40-0E50-8F7648778D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4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2" name="Line 488">
              <a:extLst>
                <a:ext uri="{FF2B5EF4-FFF2-40B4-BE49-F238E27FC236}">
                  <a16:creationId xmlns:a16="http://schemas.microsoft.com/office/drawing/2014/main" id="{8EEF7813-2612-87F5-4E96-6B5BBDCF36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9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3" name="Line 489">
              <a:extLst>
                <a:ext uri="{FF2B5EF4-FFF2-40B4-BE49-F238E27FC236}">
                  <a16:creationId xmlns:a16="http://schemas.microsoft.com/office/drawing/2014/main" id="{7D42F48C-A947-3643-5CF1-4116551171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4" y="3615"/>
              <a:ext cx="0" cy="18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4" name="Line 490">
              <a:extLst>
                <a:ext uri="{FF2B5EF4-FFF2-40B4-BE49-F238E27FC236}">
                  <a16:creationId xmlns:a16="http://schemas.microsoft.com/office/drawing/2014/main" id="{622C53D8-40CB-FDF5-F4EA-E73B32DD22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5" name="Line 491">
              <a:extLst>
                <a:ext uri="{FF2B5EF4-FFF2-40B4-BE49-F238E27FC236}">
                  <a16:creationId xmlns:a16="http://schemas.microsoft.com/office/drawing/2014/main" id="{CB398D1B-D23A-7A44-E036-EBD6C6D765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4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6" name="Line 492">
              <a:extLst>
                <a:ext uri="{FF2B5EF4-FFF2-40B4-BE49-F238E27FC236}">
                  <a16:creationId xmlns:a16="http://schemas.microsoft.com/office/drawing/2014/main" id="{E2B2DB51-BFD1-26E8-BD14-1FBD41DA847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7" name="Line 493">
              <a:extLst>
                <a:ext uri="{FF2B5EF4-FFF2-40B4-BE49-F238E27FC236}">
                  <a16:creationId xmlns:a16="http://schemas.microsoft.com/office/drawing/2014/main" id="{FC1ED6CB-6E5D-FAFD-6F3D-F5911D63BFC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8" name="Line 494">
              <a:extLst>
                <a:ext uri="{FF2B5EF4-FFF2-40B4-BE49-F238E27FC236}">
                  <a16:creationId xmlns:a16="http://schemas.microsoft.com/office/drawing/2014/main" id="{926354B0-910D-C283-DB44-6861F85F46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9" name="Line 495">
              <a:extLst>
                <a:ext uri="{FF2B5EF4-FFF2-40B4-BE49-F238E27FC236}">
                  <a16:creationId xmlns:a16="http://schemas.microsoft.com/office/drawing/2014/main" id="{3C8D1801-7B26-0A0A-C01A-6810092D37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8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0" name="Line 496">
              <a:extLst>
                <a:ext uri="{FF2B5EF4-FFF2-40B4-BE49-F238E27FC236}">
                  <a16:creationId xmlns:a16="http://schemas.microsoft.com/office/drawing/2014/main" id="{B40F21AD-5A4C-BC57-4362-649A65DE872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1" name="Line 497">
              <a:extLst>
                <a:ext uri="{FF2B5EF4-FFF2-40B4-BE49-F238E27FC236}">
                  <a16:creationId xmlns:a16="http://schemas.microsoft.com/office/drawing/2014/main" id="{C7D6E405-0BBA-E13D-D37B-3835136250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3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2" name="Line 498">
              <a:extLst>
                <a:ext uri="{FF2B5EF4-FFF2-40B4-BE49-F238E27FC236}">
                  <a16:creationId xmlns:a16="http://schemas.microsoft.com/office/drawing/2014/main" id="{3EA1032F-764C-3A6E-98ED-B6E5F9C5E60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8" y="2996"/>
              <a:ext cx="0" cy="80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3" name="Line 499">
              <a:extLst>
                <a:ext uri="{FF2B5EF4-FFF2-40B4-BE49-F238E27FC236}">
                  <a16:creationId xmlns:a16="http://schemas.microsoft.com/office/drawing/2014/main" id="{CD3E603E-0D34-B3F7-359A-BFAA040B266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3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4" name="Line 500">
              <a:extLst>
                <a:ext uri="{FF2B5EF4-FFF2-40B4-BE49-F238E27FC236}">
                  <a16:creationId xmlns:a16="http://schemas.microsoft.com/office/drawing/2014/main" id="{99DD6EDE-17C2-7EFB-F6D1-F7CFAC8DF35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8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5" name="Line 501">
              <a:extLst>
                <a:ext uri="{FF2B5EF4-FFF2-40B4-BE49-F238E27FC236}">
                  <a16:creationId xmlns:a16="http://schemas.microsoft.com/office/drawing/2014/main" id="{4779E69F-2FA4-CC76-F716-69A1FBFEE2D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2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6" name="Line 502">
              <a:extLst>
                <a:ext uri="{FF2B5EF4-FFF2-40B4-BE49-F238E27FC236}">
                  <a16:creationId xmlns:a16="http://schemas.microsoft.com/office/drawing/2014/main" id="{7B9358BD-731F-A135-B15B-0851E1F9CA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3" y="3575"/>
              <a:ext cx="0" cy="22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7" name="Line 503">
              <a:extLst>
                <a:ext uri="{FF2B5EF4-FFF2-40B4-BE49-F238E27FC236}">
                  <a16:creationId xmlns:a16="http://schemas.microsoft.com/office/drawing/2014/main" id="{CA610870-A87D-FA3F-7DDA-E01339F6C4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8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8" name="Line 504">
              <a:extLst>
                <a:ext uri="{FF2B5EF4-FFF2-40B4-BE49-F238E27FC236}">
                  <a16:creationId xmlns:a16="http://schemas.microsoft.com/office/drawing/2014/main" id="{D7D286FA-A459-D1C5-8E6D-52F2F56988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4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9" name="Line 505">
              <a:extLst>
                <a:ext uri="{FF2B5EF4-FFF2-40B4-BE49-F238E27FC236}">
                  <a16:creationId xmlns:a16="http://schemas.microsoft.com/office/drawing/2014/main" id="{B50DC771-5BAA-D7EA-D0E2-72AB220BEC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58" y="3759"/>
              <a:ext cx="0" cy="4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0" name="Line 506">
              <a:extLst>
                <a:ext uri="{FF2B5EF4-FFF2-40B4-BE49-F238E27FC236}">
                  <a16:creationId xmlns:a16="http://schemas.microsoft.com/office/drawing/2014/main" id="{C8C51C87-EAD3-CBFE-2780-F5B5BEF781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3" y="3491"/>
              <a:ext cx="0" cy="31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1" name="Line 507">
              <a:extLst>
                <a:ext uri="{FF2B5EF4-FFF2-40B4-BE49-F238E27FC236}">
                  <a16:creationId xmlns:a16="http://schemas.microsoft.com/office/drawing/2014/main" id="{C7440D30-6C3B-B79D-1DBA-2D1DEB1E3B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8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2" name="Line 508">
              <a:extLst>
                <a:ext uri="{FF2B5EF4-FFF2-40B4-BE49-F238E27FC236}">
                  <a16:creationId xmlns:a16="http://schemas.microsoft.com/office/drawing/2014/main" id="{B37AA1AE-B588-CC4A-DE77-5EAC8F4F1AA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3" name="Line 509">
              <a:extLst>
                <a:ext uri="{FF2B5EF4-FFF2-40B4-BE49-F238E27FC236}">
                  <a16:creationId xmlns:a16="http://schemas.microsoft.com/office/drawing/2014/main" id="{EBFFFD78-C434-0689-B9D1-CA0D9DFBF05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8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4" name="Line 510">
              <a:extLst>
                <a:ext uri="{FF2B5EF4-FFF2-40B4-BE49-F238E27FC236}">
                  <a16:creationId xmlns:a16="http://schemas.microsoft.com/office/drawing/2014/main" id="{5BB6C7A1-C10D-2CD8-3ACF-A8B9303129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5" name="Line 511">
              <a:extLst>
                <a:ext uri="{FF2B5EF4-FFF2-40B4-BE49-F238E27FC236}">
                  <a16:creationId xmlns:a16="http://schemas.microsoft.com/office/drawing/2014/main" id="{FA742C74-FAF0-5FA0-D35E-D0F9906F7DF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6" name="Line 512">
              <a:extLst>
                <a:ext uri="{FF2B5EF4-FFF2-40B4-BE49-F238E27FC236}">
                  <a16:creationId xmlns:a16="http://schemas.microsoft.com/office/drawing/2014/main" id="{C3AB44D2-904A-D52C-EABC-CE17C05B47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2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7" name="Line 513">
              <a:extLst>
                <a:ext uri="{FF2B5EF4-FFF2-40B4-BE49-F238E27FC236}">
                  <a16:creationId xmlns:a16="http://schemas.microsoft.com/office/drawing/2014/main" id="{FA08AF5B-2D5D-3C63-8C41-9D1262518B5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8" name="Line 514">
              <a:extLst>
                <a:ext uri="{FF2B5EF4-FFF2-40B4-BE49-F238E27FC236}">
                  <a16:creationId xmlns:a16="http://schemas.microsoft.com/office/drawing/2014/main" id="{21AEA665-A78E-6EE2-3981-8FFA8DE400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07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9" name="Line 515">
              <a:extLst>
                <a:ext uri="{FF2B5EF4-FFF2-40B4-BE49-F238E27FC236}">
                  <a16:creationId xmlns:a16="http://schemas.microsoft.com/office/drawing/2014/main" id="{7CC903C1-947E-FF60-A985-AFD58D1CA65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17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0" name="Line 516">
              <a:extLst>
                <a:ext uri="{FF2B5EF4-FFF2-40B4-BE49-F238E27FC236}">
                  <a16:creationId xmlns:a16="http://schemas.microsoft.com/office/drawing/2014/main" id="{65279DDE-F1A5-067B-E734-EE9CABBA4E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22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1" name="Line 517">
              <a:extLst>
                <a:ext uri="{FF2B5EF4-FFF2-40B4-BE49-F238E27FC236}">
                  <a16:creationId xmlns:a16="http://schemas.microsoft.com/office/drawing/2014/main" id="{3CFFE46D-BD36-20E4-4C26-453010C8B2F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2" name="Line 518">
              <a:extLst>
                <a:ext uri="{FF2B5EF4-FFF2-40B4-BE49-F238E27FC236}">
                  <a16:creationId xmlns:a16="http://schemas.microsoft.com/office/drawing/2014/main" id="{99DB85D5-759C-2B92-0D75-CB5CDE7518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7" y="3397"/>
              <a:ext cx="0" cy="40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3" name="Line 519">
              <a:extLst>
                <a:ext uri="{FF2B5EF4-FFF2-40B4-BE49-F238E27FC236}">
                  <a16:creationId xmlns:a16="http://schemas.microsoft.com/office/drawing/2014/main" id="{EA85238C-7C60-ABEF-41BF-25D9CD37B1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2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4" name="Line 520">
              <a:extLst>
                <a:ext uri="{FF2B5EF4-FFF2-40B4-BE49-F238E27FC236}">
                  <a16:creationId xmlns:a16="http://schemas.microsoft.com/office/drawing/2014/main" id="{FD06B4D7-2881-157F-F829-3A94D25773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5" name="Line 521">
              <a:extLst>
                <a:ext uri="{FF2B5EF4-FFF2-40B4-BE49-F238E27FC236}">
                  <a16:creationId xmlns:a16="http://schemas.microsoft.com/office/drawing/2014/main" id="{D5D78F9B-6840-4965-39B9-F1F08AFEDD2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2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6" name="Line 522">
              <a:extLst>
                <a:ext uri="{FF2B5EF4-FFF2-40B4-BE49-F238E27FC236}">
                  <a16:creationId xmlns:a16="http://schemas.microsoft.com/office/drawing/2014/main" id="{94E20A46-6A35-E910-7B00-6EC8742D6F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7" name="Line 523">
              <a:extLst>
                <a:ext uri="{FF2B5EF4-FFF2-40B4-BE49-F238E27FC236}">
                  <a16:creationId xmlns:a16="http://schemas.microsoft.com/office/drawing/2014/main" id="{285B930A-2132-BC26-7A19-61BF9E39250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7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8" name="Line 524">
              <a:extLst>
                <a:ext uri="{FF2B5EF4-FFF2-40B4-BE49-F238E27FC236}">
                  <a16:creationId xmlns:a16="http://schemas.microsoft.com/office/drawing/2014/main" id="{769EC646-0FF3-2A37-74AC-218C78854FA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9" name="Line 525">
              <a:extLst>
                <a:ext uri="{FF2B5EF4-FFF2-40B4-BE49-F238E27FC236}">
                  <a16:creationId xmlns:a16="http://schemas.microsoft.com/office/drawing/2014/main" id="{4B9C2E77-FCD4-69FC-5E23-73ADB8F83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6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0" name="Line 526">
              <a:extLst>
                <a:ext uri="{FF2B5EF4-FFF2-40B4-BE49-F238E27FC236}">
                  <a16:creationId xmlns:a16="http://schemas.microsoft.com/office/drawing/2014/main" id="{0EC8FEA1-BCA4-85E4-1EEE-887CD93206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1" name="Line 527">
              <a:extLst>
                <a:ext uri="{FF2B5EF4-FFF2-40B4-BE49-F238E27FC236}">
                  <a16:creationId xmlns:a16="http://schemas.microsoft.com/office/drawing/2014/main" id="{B3DBF39B-6D2C-F349-F04A-6327CFCBFD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6" y="3343"/>
              <a:ext cx="0" cy="46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2" name="Line 528">
              <a:extLst>
                <a:ext uri="{FF2B5EF4-FFF2-40B4-BE49-F238E27FC236}">
                  <a16:creationId xmlns:a16="http://schemas.microsoft.com/office/drawing/2014/main" id="{5C1C479B-7101-E5BE-C521-26A446BF9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1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3" name="Line 529">
              <a:extLst>
                <a:ext uri="{FF2B5EF4-FFF2-40B4-BE49-F238E27FC236}">
                  <a16:creationId xmlns:a16="http://schemas.microsoft.com/office/drawing/2014/main" id="{FE608444-D083-EE78-E612-05D5975F435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6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4" name="Line 530">
              <a:extLst>
                <a:ext uri="{FF2B5EF4-FFF2-40B4-BE49-F238E27FC236}">
                  <a16:creationId xmlns:a16="http://schemas.microsoft.com/office/drawing/2014/main" id="{2B948453-A517-DA1D-1D0D-2D671647F5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1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5" name="Line 531">
              <a:extLst>
                <a:ext uri="{FF2B5EF4-FFF2-40B4-BE49-F238E27FC236}">
                  <a16:creationId xmlns:a16="http://schemas.microsoft.com/office/drawing/2014/main" id="{B01F8805-39CB-FF6F-07CC-346BFCC2B2F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21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6" name="Line 532">
              <a:extLst>
                <a:ext uri="{FF2B5EF4-FFF2-40B4-BE49-F238E27FC236}">
                  <a16:creationId xmlns:a16="http://schemas.microsoft.com/office/drawing/2014/main" id="{45A62921-2D14-0FA3-685F-CFA75A1C7F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1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7" name="Line 533">
              <a:extLst>
                <a:ext uri="{FF2B5EF4-FFF2-40B4-BE49-F238E27FC236}">
                  <a16:creationId xmlns:a16="http://schemas.microsoft.com/office/drawing/2014/main" id="{BF80D992-7751-B881-3A7B-8A031CCCB1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8" name="Line 534">
              <a:extLst>
                <a:ext uri="{FF2B5EF4-FFF2-40B4-BE49-F238E27FC236}">
                  <a16:creationId xmlns:a16="http://schemas.microsoft.com/office/drawing/2014/main" id="{50A6E5C8-FC6A-EF7F-D76B-80D8A5FD6C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9" name="Line 535">
              <a:extLst>
                <a:ext uri="{FF2B5EF4-FFF2-40B4-BE49-F238E27FC236}">
                  <a16:creationId xmlns:a16="http://schemas.microsoft.com/office/drawing/2014/main" id="{D962AB88-EEF0-0EFA-C9E9-4C53C61D437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0" name="Line 536">
              <a:extLst>
                <a:ext uri="{FF2B5EF4-FFF2-40B4-BE49-F238E27FC236}">
                  <a16:creationId xmlns:a16="http://schemas.microsoft.com/office/drawing/2014/main" id="{3F96EE1D-0B38-1D3A-39B0-C23F5C494D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1" y="3422"/>
              <a:ext cx="0" cy="381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1" name="Line 537">
              <a:extLst>
                <a:ext uri="{FF2B5EF4-FFF2-40B4-BE49-F238E27FC236}">
                  <a16:creationId xmlns:a16="http://schemas.microsoft.com/office/drawing/2014/main" id="{DE5A871F-64B2-D2A6-9D44-8B68A994CC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6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2" name="Line 538">
              <a:extLst>
                <a:ext uri="{FF2B5EF4-FFF2-40B4-BE49-F238E27FC236}">
                  <a16:creationId xmlns:a16="http://schemas.microsoft.com/office/drawing/2014/main" id="{7CDF38FD-10E2-FE41-3907-086A5E7BE0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6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3" name="Line 539">
              <a:extLst>
                <a:ext uri="{FF2B5EF4-FFF2-40B4-BE49-F238E27FC236}">
                  <a16:creationId xmlns:a16="http://schemas.microsoft.com/office/drawing/2014/main" id="{7CE15E5E-72FE-649A-6795-2C8F44F180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7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4" name="Line 540">
              <a:extLst>
                <a:ext uri="{FF2B5EF4-FFF2-40B4-BE49-F238E27FC236}">
                  <a16:creationId xmlns:a16="http://schemas.microsoft.com/office/drawing/2014/main" id="{77886266-580F-5EC0-70BF-45A4CE5C88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5" name="Line 541">
              <a:extLst>
                <a:ext uri="{FF2B5EF4-FFF2-40B4-BE49-F238E27FC236}">
                  <a16:creationId xmlns:a16="http://schemas.microsoft.com/office/drawing/2014/main" id="{C357C117-FC4A-0667-7EBA-45F4731C32F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95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6" name="Line 542">
              <a:extLst>
                <a:ext uri="{FF2B5EF4-FFF2-40B4-BE49-F238E27FC236}">
                  <a16:creationId xmlns:a16="http://schemas.microsoft.com/office/drawing/2014/main" id="{8C778BFA-3CA4-637B-79A8-01AA00D0C7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7" name="Line 543">
              <a:extLst>
                <a:ext uri="{FF2B5EF4-FFF2-40B4-BE49-F238E27FC236}">
                  <a16:creationId xmlns:a16="http://schemas.microsoft.com/office/drawing/2014/main" id="{E7AC2B91-5F1C-F9E3-D9D0-E7F48678CBD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8" name="Line 544">
              <a:extLst>
                <a:ext uri="{FF2B5EF4-FFF2-40B4-BE49-F238E27FC236}">
                  <a16:creationId xmlns:a16="http://schemas.microsoft.com/office/drawing/2014/main" id="{B05D7E31-2EB6-373C-FE64-DAD23917F3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0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9" name="Line 545">
              <a:extLst>
                <a:ext uri="{FF2B5EF4-FFF2-40B4-BE49-F238E27FC236}">
                  <a16:creationId xmlns:a16="http://schemas.microsoft.com/office/drawing/2014/main" id="{E4200EE6-F3C9-D69E-F525-F1D9F704AD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5" y="2694"/>
              <a:ext cx="0" cy="1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0" name="Line 546">
              <a:extLst>
                <a:ext uri="{FF2B5EF4-FFF2-40B4-BE49-F238E27FC236}">
                  <a16:creationId xmlns:a16="http://schemas.microsoft.com/office/drawing/2014/main" id="{195BE773-B8A8-1777-1E1B-A45F23380F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3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1" name="Line 547">
              <a:extLst>
                <a:ext uri="{FF2B5EF4-FFF2-40B4-BE49-F238E27FC236}">
                  <a16:creationId xmlns:a16="http://schemas.microsoft.com/office/drawing/2014/main" id="{8B3135BA-B46A-9FEF-2824-D8C3028B6C5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4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2" name="Line 548">
              <a:extLst>
                <a:ext uri="{FF2B5EF4-FFF2-40B4-BE49-F238E27FC236}">
                  <a16:creationId xmlns:a16="http://schemas.microsoft.com/office/drawing/2014/main" id="{3FA8C04C-174E-AC5A-89DF-6C24FE0F193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55" y="3556"/>
              <a:ext cx="0" cy="24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3" name="Line 549">
              <a:extLst>
                <a:ext uri="{FF2B5EF4-FFF2-40B4-BE49-F238E27FC236}">
                  <a16:creationId xmlns:a16="http://schemas.microsoft.com/office/drawing/2014/main" id="{A75E8965-D1E1-FA67-F815-4D098FB7E5B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0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4" name="Line 550">
              <a:extLst>
                <a:ext uri="{FF2B5EF4-FFF2-40B4-BE49-F238E27FC236}">
                  <a16:creationId xmlns:a16="http://schemas.microsoft.com/office/drawing/2014/main" id="{AB8F2CB7-29FE-82D3-FBF4-7C25474A8E5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5" name="Line 551">
              <a:extLst>
                <a:ext uri="{FF2B5EF4-FFF2-40B4-BE49-F238E27FC236}">
                  <a16:creationId xmlns:a16="http://schemas.microsoft.com/office/drawing/2014/main" id="{DBB3A720-A530-C687-77D0-91AFBB3CEB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0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6" name="Line 552">
              <a:extLst>
                <a:ext uri="{FF2B5EF4-FFF2-40B4-BE49-F238E27FC236}">
                  <a16:creationId xmlns:a16="http://schemas.microsoft.com/office/drawing/2014/main" id="{2D7FA73D-6901-E9C2-2EA0-A2C2473B7E7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5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7" name="Line 553">
              <a:extLst>
                <a:ext uri="{FF2B5EF4-FFF2-40B4-BE49-F238E27FC236}">
                  <a16:creationId xmlns:a16="http://schemas.microsoft.com/office/drawing/2014/main" id="{8FC10CFD-B131-EE73-1362-FED43F66023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8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8" name="Line 554">
              <a:extLst>
                <a:ext uri="{FF2B5EF4-FFF2-40B4-BE49-F238E27FC236}">
                  <a16:creationId xmlns:a16="http://schemas.microsoft.com/office/drawing/2014/main" id="{BDF6F436-5057-C071-C351-AC3F7D32BA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0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9" name="Line 555">
              <a:extLst>
                <a:ext uri="{FF2B5EF4-FFF2-40B4-BE49-F238E27FC236}">
                  <a16:creationId xmlns:a16="http://schemas.microsoft.com/office/drawing/2014/main" id="{2366D4C1-DC39-CA0E-4E8D-CF92AB3BBB0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4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0" name="Line 556">
              <a:extLst>
                <a:ext uri="{FF2B5EF4-FFF2-40B4-BE49-F238E27FC236}">
                  <a16:creationId xmlns:a16="http://schemas.microsoft.com/office/drawing/2014/main" id="{47924D8D-AECA-E31B-1CE2-A33B60F248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9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1" name="Line 557">
              <a:extLst>
                <a:ext uri="{FF2B5EF4-FFF2-40B4-BE49-F238E27FC236}">
                  <a16:creationId xmlns:a16="http://schemas.microsoft.com/office/drawing/2014/main" id="{91223B02-D78F-CF86-D6ED-5606ABCDFB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4" y="3531"/>
              <a:ext cx="0" cy="27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2" name="Line 558">
              <a:extLst>
                <a:ext uri="{FF2B5EF4-FFF2-40B4-BE49-F238E27FC236}">
                  <a16:creationId xmlns:a16="http://schemas.microsoft.com/office/drawing/2014/main" id="{351DB291-2687-485D-5417-6C7FA605222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9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3" name="Line 559">
              <a:extLst>
                <a:ext uri="{FF2B5EF4-FFF2-40B4-BE49-F238E27FC236}">
                  <a16:creationId xmlns:a16="http://schemas.microsoft.com/office/drawing/2014/main" id="{8740CDFF-7A06-B4DA-7738-3B2E787CA0F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3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4" name="Line 560">
              <a:extLst>
                <a:ext uri="{FF2B5EF4-FFF2-40B4-BE49-F238E27FC236}">
                  <a16:creationId xmlns:a16="http://schemas.microsoft.com/office/drawing/2014/main" id="{D942C7B7-2984-445D-5F91-2F8CA091D8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4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5" name="Line 561">
              <a:extLst>
                <a:ext uri="{FF2B5EF4-FFF2-40B4-BE49-F238E27FC236}">
                  <a16:creationId xmlns:a16="http://schemas.microsoft.com/office/drawing/2014/main" id="{68C95CF0-B897-96E4-D304-33F236E1F3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5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6" name="Line 562">
              <a:extLst>
                <a:ext uri="{FF2B5EF4-FFF2-40B4-BE49-F238E27FC236}">
                  <a16:creationId xmlns:a16="http://schemas.microsoft.com/office/drawing/2014/main" id="{C4874114-18D6-495B-FBE7-0380748001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69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7" name="Line 563">
              <a:extLst>
                <a:ext uri="{FF2B5EF4-FFF2-40B4-BE49-F238E27FC236}">
                  <a16:creationId xmlns:a16="http://schemas.microsoft.com/office/drawing/2014/main" id="{D4C8500B-8817-3744-C6B0-60003BB0B81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7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8" name="Line 564">
              <a:extLst>
                <a:ext uri="{FF2B5EF4-FFF2-40B4-BE49-F238E27FC236}">
                  <a16:creationId xmlns:a16="http://schemas.microsoft.com/office/drawing/2014/main" id="{643E40C9-40C5-2045-DE92-86553DC1D38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3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9" name="Line 565">
              <a:extLst>
                <a:ext uri="{FF2B5EF4-FFF2-40B4-BE49-F238E27FC236}">
                  <a16:creationId xmlns:a16="http://schemas.microsoft.com/office/drawing/2014/main" id="{BB3D0CE8-9AF8-2B81-5EA5-DE614CA11CC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0" name="Line 566">
              <a:extLst>
                <a:ext uri="{FF2B5EF4-FFF2-40B4-BE49-F238E27FC236}">
                  <a16:creationId xmlns:a16="http://schemas.microsoft.com/office/drawing/2014/main" id="{7319E426-313B-D8AF-2E1B-3779343E84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1" name="Line 567">
              <a:extLst>
                <a:ext uri="{FF2B5EF4-FFF2-40B4-BE49-F238E27FC236}">
                  <a16:creationId xmlns:a16="http://schemas.microsoft.com/office/drawing/2014/main" id="{1EE8BB6B-B483-008A-90F2-7EFC5397C4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2" name="Line 568">
              <a:extLst>
                <a:ext uri="{FF2B5EF4-FFF2-40B4-BE49-F238E27FC236}">
                  <a16:creationId xmlns:a16="http://schemas.microsoft.com/office/drawing/2014/main" id="{1348FC1C-1F2B-3CA8-14A2-304F6597EDB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8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3" name="Line 569">
              <a:extLst>
                <a:ext uri="{FF2B5EF4-FFF2-40B4-BE49-F238E27FC236}">
                  <a16:creationId xmlns:a16="http://schemas.microsoft.com/office/drawing/2014/main" id="{49DA9843-28F6-11B7-2A10-3A4301F056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13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4" name="Line 570">
              <a:extLst>
                <a:ext uri="{FF2B5EF4-FFF2-40B4-BE49-F238E27FC236}">
                  <a16:creationId xmlns:a16="http://schemas.microsoft.com/office/drawing/2014/main" id="{9E1B977F-CA07-0619-BC47-AAAC9BC35BC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28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5" name="Line 571">
              <a:extLst>
                <a:ext uri="{FF2B5EF4-FFF2-40B4-BE49-F238E27FC236}">
                  <a16:creationId xmlns:a16="http://schemas.microsoft.com/office/drawing/2014/main" id="{B569F053-D96D-0149-D588-6835E0304B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3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6" name="Line 572">
              <a:extLst>
                <a:ext uri="{FF2B5EF4-FFF2-40B4-BE49-F238E27FC236}">
                  <a16:creationId xmlns:a16="http://schemas.microsoft.com/office/drawing/2014/main" id="{E3EAE7E9-0E34-D581-7AA2-B160E3EC6E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8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7" name="Line 573">
              <a:extLst>
                <a:ext uri="{FF2B5EF4-FFF2-40B4-BE49-F238E27FC236}">
                  <a16:creationId xmlns:a16="http://schemas.microsoft.com/office/drawing/2014/main" id="{6C0AC6EB-0C20-996D-0373-7254862BA39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4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8" name="Line 574">
              <a:extLst>
                <a:ext uri="{FF2B5EF4-FFF2-40B4-BE49-F238E27FC236}">
                  <a16:creationId xmlns:a16="http://schemas.microsoft.com/office/drawing/2014/main" id="{E71B8940-A729-76B6-4BCE-71446CAA37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9" name="Line 575">
              <a:extLst>
                <a:ext uri="{FF2B5EF4-FFF2-40B4-BE49-F238E27FC236}">
                  <a16:creationId xmlns:a16="http://schemas.microsoft.com/office/drawing/2014/main" id="{1DCA18BD-6154-A332-0AAE-E2F61E2C38B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8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0" name="Line 576">
              <a:extLst>
                <a:ext uri="{FF2B5EF4-FFF2-40B4-BE49-F238E27FC236}">
                  <a16:creationId xmlns:a16="http://schemas.microsoft.com/office/drawing/2014/main" id="{755BBF18-CF11-5F3F-C938-95DA0B05E06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1" name="Line 577">
              <a:extLst>
                <a:ext uri="{FF2B5EF4-FFF2-40B4-BE49-F238E27FC236}">
                  <a16:creationId xmlns:a16="http://schemas.microsoft.com/office/drawing/2014/main" id="{CE756399-E38F-B757-DA8E-390F9E69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7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2" name="Line 578">
              <a:extLst>
                <a:ext uri="{FF2B5EF4-FFF2-40B4-BE49-F238E27FC236}">
                  <a16:creationId xmlns:a16="http://schemas.microsoft.com/office/drawing/2014/main" id="{270439A5-D7E3-E1E1-3DDE-214546E99F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2" y="3580"/>
              <a:ext cx="0" cy="22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3" name="Line 579">
              <a:extLst>
                <a:ext uri="{FF2B5EF4-FFF2-40B4-BE49-F238E27FC236}">
                  <a16:creationId xmlns:a16="http://schemas.microsoft.com/office/drawing/2014/main" id="{99E04EEB-19AD-99E9-E93D-E577F845EEB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7" y="3679"/>
              <a:ext cx="0" cy="12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4" name="Line 580">
              <a:extLst>
                <a:ext uri="{FF2B5EF4-FFF2-40B4-BE49-F238E27FC236}">
                  <a16:creationId xmlns:a16="http://schemas.microsoft.com/office/drawing/2014/main" id="{025D759C-2975-EE29-7BFB-CB62868936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2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5" name="Line 581">
              <a:extLst>
                <a:ext uri="{FF2B5EF4-FFF2-40B4-BE49-F238E27FC236}">
                  <a16:creationId xmlns:a16="http://schemas.microsoft.com/office/drawing/2014/main" id="{2F5FCF28-8123-5015-EF6B-D5A5972360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7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6" name="Line 582">
              <a:extLst>
                <a:ext uri="{FF2B5EF4-FFF2-40B4-BE49-F238E27FC236}">
                  <a16:creationId xmlns:a16="http://schemas.microsoft.com/office/drawing/2014/main" id="{BDF6805D-3CF0-71AD-E9B5-961B8CC5D9B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2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7" name="Line 583">
              <a:extLst>
                <a:ext uri="{FF2B5EF4-FFF2-40B4-BE49-F238E27FC236}">
                  <a16:creationId xmlns:a16="http://schemas.microsoft.com/office/drawing/2014/main" id="{0831E7B5-94DF-C762-8D16-DE8DB7E1CB7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8" name="Line 584">
              <a:extLst>
                <a:ext uri="{FF2B5EF4-FFF2-40B4-BE49-F238E27FC236}">
                  <a16:creationId xmlns:a16="http://schemas.microsoft.com/office/drawing/2014/main" id="{8098D676-14B6-24EE-B8F4-4F63EC210D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52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9" name="Line 585">
              <a:extLst>
                <a:ext uri="{FF2B5EF4-FFF2-40B4-BE49-F238E27FC236}">
                  <a16:creationId xmlns:a16="http://schemas.microsoft.com/office/drawing/2014/main" id="{30D8BC87-BF9F-80A6-03F9-FA32FD69A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62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0" name="Line 586">
              <a:extLst>
                <a:ext uri="{FF2B5EF4-FFF2-40B4-BE49-F238E27FC236}">
                  <a16:creationId xmlns:a16="http://schemas.microsoft.com/office/drawing/2014/main" id="{B20C3641-18E2-56E1-4CA2-6F1C159C586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1" name="Line 587">
              <a:extLst>
                <a:ext uri="{FF2B5EF4-FFF2-40B4-BE49-F238E27FC236}">
                  <a16:creationId xmlns:a16="http://schemas.microsoft.com/office/drawing/2014/main" id="{25B3243E-0B87-7011-DCB9-F0BFD65CE98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7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2" name="Line 588">
              <a:extLst>
                <a:ext uri="{FF2B5EF4-FFF2-40B4-BE49-F238E27FC236}">
                  <a16:creationId xmlns:a16="http://schemas.microsoft.com/office/drawing/2014/main" id="{C7C11C70-A550-40B5-6C5F-EA4456EB105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3" name="Line 589">
              <a:extLst>
                <a:ext uri="{FF2B5EF4-FFF2-40B4-BE49-F238E27FC236}">
                  <a16:creationId xmlns:a16="http://schemas.microsoft.com/office/drawing/2014/main" id="{7ADA36DF-D0C8-A60A-489F-A70ECEB61F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6" y="3764"/>
              <a:ext cx="0" cy="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4" name="Line 590">
              <a:extLst>
                <a:ext uri="{FF2B5EF4-FFF2-40B4-BE49-F238E27FC236}">
                  <a16:creationId xmlns:a16="http://schemas.microsoft.com/office/drawing/2014/main" id="{045CE001-0C08-00FC-0FD0-B5F455CEDCC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9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5" name="Line 591">
              <a:extLst>
                <a:ext uri="{FF2B5EF4-FFF2-40B4-BE49-F238E27FC236}">
                  <a16:creationId xmlns:a16="http://schemas.microsoft.com/office/drawing/2014/main" id="{4D50C509-3DB8-3EE4-9325-1043375970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16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6" name="Line 592">
              <a:extLst>
                <a:ext uri="{FF2B5EF4-FFF2-40B4-BE49-F238E27FC236}">
                  <a16:creationId xmlns:a16="http://schemas.microsoft.com/office/drawing/2014/main" id="{D7390C4A-0ACD-DC2D-CCD2-ED25765B77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1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7" name="Line 593">
              <a:extLst>
                <a:ext uri="{FF2B5EF4-FFF2-40B4-BE49-F238E27FC236}">
                  <a16:creationId xmlns:a16="http://schemas.microsoft.com/office/drawing/2014/main" id="{06F37AE0-F4ED-515B-18CC-17FF510E07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6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8" name="Line 594">
              <a:extLst>
                <a:ext uri="{FF2B5EF4-FFF2-40B4-BE49-F238E27FC236}">
                  <a16:creationId xmlns:a16="http://schemas.microsoft.com/office/drawing/2014/main" id="{006E364C-DB64-957E-CA0E-651665182C5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9" name="Line 595">
              <a:extLst>
                <a:ext uri="{FF2B5EF4-FFF2-40B4-BE49-F238E27FC236}">
                  <a16:creationId xmlns:a16="http://schemas.microsoft.com/office/drawing/2014/main" id="{A5451EAB-2749-FBB9-A70B-49BDD42CDF7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0" name="Line 596">
              <a:extLst>
                <a:ext uri="{FF2B5EF4-FFF2-40B4-BE49-F238E27FC236}">
                  <a16:creationId xmlns:a16="http://schemas.microsoft.com/office/drawing/2014/main" id="{4A4500FD-727E-D1A6-104C-B5D7DBD739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1" name="Line 597">
              <a:extLst>
                <a:ext uri="{FF2B5EF4-FFF2-40B4-BE49-F238E27FC236}">
                  <a16:creationId xmlns:a16="http://schemas.microsoft.com/office/drawing/2014/main" id="{8C048BCE-AA48-721E-4975-BBFB1070FA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2" name="Line 598">
              <a:extLst>
                <a:ext uri="{FF2B5EF4-FFF2-40B4-BE49-F238E27FC236}">
                  <a16:creationId xmlns:a16="http://schemas.microsoft.com/office/drawing/2014/main" id="{6441B112-2698-465E-23E1-CBB70C3F95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8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3" name="Line 599">
              <a:extLst>
                <a:ext uri="{FF2B5EF4-FFF2-40B4-BE49-F238E27FC236}">
                  <a16:creationId xmlns:a16="http://schemas.microsoft.com/office/drawing/2014/main" id="{955CB1DC-CAD5-9AFE-C349-3F5C4CF910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05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4" name="Line 600">
              <a:extLst>
                <a:ext uri="{FF2B5EF4-FFF2-40B4-BE49-F238E27FC236}">
                  <a16:creationId xmlns:a16="http://schemas.microsoft.com/office/drawing/2014/main" id="{55A0F3D2-F49F-3AD6-BE27-65CC8FA5EE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0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5" name="Line 601">
              <a:extLst>
                <a:ext uri="{FF2B5EF4-FFF2-40B4-BE49-F238E27FC236}">
                  <a16:creationId xmlns:a16="http://schemas.microsoft.com/office/drawing/2014/main" id="{0150FAC5-1D56-CFE1-F383-88FF5AE8D7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6" name="Line 602">
              <a:extLst>
                <a:ext uri="{FF2B5EF4-FFF2-40B4-BE49-F238E27FC236}">
                  <a16:creationId xmlns:a16="http://schemas.microsoft.com/office/drawing/2014/main" id="{A3192E2F-A3FD-29AC-D13C-760CD2F633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2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7" name="Line 603">
              <a:extLst>
                <a:ext uri="{FF2B5EF4-FFF2-40B4-BE49-F238E27FC236}">
                  <a16:creationId xmlns:a16="http://schemas.microsoft.com/office/drawing/2014/main" id="{52163AD6-39A7-B75B-6C94-BE2DE0A6C8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0" y="3719"/>
              <a:ext cx="0" cy="8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8" name="Line 604">
              <a:extLst>
                <a:ext uri="{FF2B5EF4-FFF2-40B4-BE49-F238E27FC236}">
                  <a16:creationId xmlns:a16="http://schemas.microsoft.com/office/drawing/2014/main" id="{D6F161ED-0FE2-225B-85FC-963918ABFBC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5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9" name="Line 605">
              <a:extLst>
                <a:ext uri="{FF2B5EF4-FFF2-40B4-BE49-F238E27FC236}">
                  <a16:creationId xmlns:a16="http://schemas.microsoft.com/office/drawing/2014/main" id="{A5836F53-6484-8481-2EBE-CCF9023765A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45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80" name="Line 606">
              <a:extLst>
                <a:ext uri="{FF2B5EF4-FFF2-40B4-BE49-F238E27FC236}">
                  <a16:creationId xmlns:a16="http://schemas.microsoft.com/office/drawing/2014/main" id="{053EAFE1-DA00-578D-20E3-697FB3DAA7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6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9885DF05-D42E-5C20-0FA1-52ACE598809E}"/>
              </a:ext>
            </a:extLst>
          </p:cNvPr>
          <p:cNvSpPr/>
          <p:nvPr/>
        </p:nvSpPr>
        <p:spPr>
          <a:xfrm>
            <a:off x="5401559" y="0"/>
            <a:ext cx="1973927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422495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50DF1C5-D9AF-F3E7-2DBD-6EACFE562D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-2002945" y="1770006"/>
            <a:ext cx="5868194" cy="2016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9FBAE51-4CAF-5BAE-BD4A-A85148310C43}"/>
              </a:ext>
            </a:extLst>
          </p:cNvPr>
          <p:cNvSpPr/>
          <p:nvPr/>
        </p:nvSpPr>
        <p:spPr>
          <a:xfrm>
            <a:off x="5401559" y="0"/>
            <a:ext cx="6790441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grpSp>
        <p:nvGrpSpPr>
          <p:cNvPr id="201" name="Group 607">
            <a:extLst>
              <a:ext uri="{FF2B5EF4-FFF2-40B4-BE49-F238E27FC236}">
                <a16:creationId xmlns:a16="http://schemas.microsoft.com/office/drawing/2014/main" id="{D5EDA25C-592B-5EAE-CCD0-D2BFD9EAF6A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773758" y="956698"/>
            <a:ext cx="6160851" cy="3600000"/>
            <a:chOff x="1079" y="768"/>
            <a:chExt cx="1381" cy="3035"/>
          </a:xfrm>
        </p:grpSpPr>
        <p:sp>
          <p:nvSpPr>
            <p:cNvPr id="202" name="Line 428">
              <a:extLst>
                <a:ext uri="{FF2B5EF4-FFF2-40B4-BE49-F238E27FC236}">
                  <a16:creationId xmlns:a16="http://schemas.microsoft.com/office/drawing/2014/main" id="{93C06D28-D400-7CD9-49F9-AD648BC297E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79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3" name="Line 429">
              <a:extLst>
                <a:ext uri="{FF2B5EF4-FFF2-40B4-BE49-F238E27FC236}">
                  <a16:creationId xmlns:a16="http://schemas.microsoft.com/office/drawing/2014/main" id="{C5EF7987-7F9B-F385-FA61-FD94090BD2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89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4" name="Line 430">
              <a:extLst>
                <a:ext uri="{FF2B5EF4-FFF2-40B4-BE49-F238E27FC236}">
                  <a16:creationId xmlns:a16="http://schemas.microsoft.com/office/drawing/2014/main" id="{493E23E2-2FE3-26BD-7D3E-151AB66FE93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13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5" name="Line 431">
              <a:extLst>
                <a:ext uri="{FF2B5EF4-FFF2-40B4-BE49-F238E27FC236}">
                  <a16:creationId xmlns:a16="http://schemas.microsoft.com/office/drawing/2014/main" id="{B4535C4C-4BA5-E89E-2A79-99C3788455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6" name="Line 432">
              <a:extLst>
                <a:ext uri="{FF2B5EF4-FFF2-40B4-BE49-F238E27FC236}">
                  <a16:creationId xmlns:a16="http://schemas.microsoft.com/office/drawing/2014/main" id="{4EF2818C-B4FC-770A-02B1-529F2BD27E7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8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7" name="Line 433">
              <a:extLst>
                <a:ext uri="{FF2B5EF4-FFF2-40B4-BE49-F238E27FC236}">
                  <a16:creationId xmlns:a16="http://schemas.microsoft.com/office/drawing/2014/main" id="{62A68861-F121-C931-FAB8-1C3660A66E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8" name="Line 434">
              <a:extLst>
                <a:ext uri="{FF2B5EF4-FFF2-40B4-BE49-F238E27FC236}">
                  <a16:creationId xmlns:a16="http://schemas.microsoft.com/office/drawing/2014/main" id="{92B730A3-5052-5097-D15A-EE1E82ED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9" name="Line 435">
              <a:extLst>
                <a:ext uri="{FF2B5EF4-FFF2-40B4-BE49-F238E27FC236}">
                  <a16:creationId xmlns:a16="http://schemas.microsoft.com/office/drawing/2014/main" id="{B79B507A-2799-99C1-1E88-A94B6CAED5C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58" y="3457"/>
              <a:ext cx="0" cy="3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0" name="Line 436">
              <a:extLst>
                <a:ext uri="{FF2B5EF4-FFF2-40B4-BE49-F238E27FC236}">
                  <a16:creationId xmlns:a16="http://schemas.microsoft.com/office/drawing/2014/main" id="{75933A08-D853-70B1-EB58-D8C12F4130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1" name="Line 437">
              <a:extLst>
                <a:ext uri="{FF2B5EF4-FFF2-40B4-BE49-F238E27FC236}">
                  <a16:creationId xmlns:a16="http://schemas.microsoft.com/office/drawing/2014/main" id="{1D314D87-4238-F72C-C1ED-0F243052937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7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2" name="Line 438">
              <a:extLst>
                <a:ext uri="{FF2B5EF4-FFF2-40B4-BE49-F238E27FC236}">
                  <a16:creationId xmlns:a16="http://schemas.microsoft.com/office/drawing/2014/main" id="{452EC728-03F1-BB25-73C1-C86170EF21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3" name="Line 439">
              <a:extLst>
                <a:ext uri="{FF2B5EF4-FFF2-40B4-BE49-F238E27FC236}">
                  <a16:creationId xmlns:a16="http://schemas.microsoft.com/office/drawing/2014/main" id="{58119279-DCA9-8AEC-FC60-BA405906896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4" name="Line 440">
              <a:extLst>
                <a:ext uri="{FF2B5EF4-FFF2-40B4-BE49-F238E27FC236}">
                  <a16:creationId xmlns:a16="http://schemas.microsoft.com/office/drawing/2014/main" id="{314C42FA-2AE6-B851-143C-9D3C9377343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3" y="3253"/>
              <a:ext cx="0" cy="55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5" name="Line 441">
              <a:extLst>
                <a:ext uri="{FF2B5EF4-FFF2-40B4-BE49-F238E27FC236}">
                  <a16:creationId xmlns:a16="http://schemas.microsoft.com/office/drawing/2014/main" id="{DE7B3575-F59C-70E9-46FC-A5388331975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7" y="3590"/>
              <a:ext cx="0" cy="21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6" name="Line 442">
              <a:extLst>
                <a:ext uri="{FF2B5EF4-FFF2-40B4-BE49-F238E27FC236}">
                  <a16:creationId xmlns:a16="http://schemas.microsoft.com/office/drawing/2014/main" id="{9B810B70-1837-5C33-A565-0734B2FEDB2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7" name="Line 443">
              <a:extLst>
                <a:ext uri="{FF2B5EF4-FFF2-40B4-BE49-F238E27FC236}">
                  <a16:creationId xmlns:a16="http://schemas.microsoft.com/office/drawing/2014/main" id="{E03B979D-6903-8650-D33A-38A418C1581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7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8" name="Line 444">
              <a:extLst>
                <a:ext uri="{FF2B5EF4-FFF2-40B4-BE49-F238E27FC236}">
                  <a16:creationId xmlns:a16="http://schemas.microsoft.com/office/drawing/2014/main" id="{531447B4-52A9-35EC-2750-7CE833D5A90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1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9" name="Line 445">
              <a:extLst>
                <a:ext uri="{FF2B5EF4-FFF2-40B4-BE49-F238E27FC236}">
                  <a16:creationId xmlns:a16="http://schemas.microsoft.com/office/drawing/2014/main" id="{D7037084-500F-A277-9A63-DB61F07B4FA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2" y="3461"/>
              <a:ext cx="0" cy="34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0" name="Line 446">
              <a:extLst>
                <a:ext uri="{FF2B5EF4-FFF2-40B4-BE49-F238E27FC236}">
                  <a16:creationId xmlns:a16="http://schemas.microsoft.com/office/drawing/2014/main" id="{FEF9AC23-6F55-4DC3-4544-6CBD6797E44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1" name="Line 447">
              <a:extLst>
                <a:ext uri="{FF2B5EF4-FFF2-40B4-BE49-F238E27FC236}">
                  <a16:creationId xmlns:a16="http://schemas.microsoft.com/office/drawing/2014/main" id="{DEBDB851-9A7B-2613-341D-72BCB71149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2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2" name="Line 448">
              <a:extLst>
                <a:ext uri="{FF2B5EF4-FFF2-40B4-BE49-F238E27FC236}">
                  <a16:creationId xmlns:a16="http://schemas.microsoft.com/office/drawing/2014/main" id="{8AC04AED-5C97-C164-FBE6-0660C51F02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7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3" name="Line 449">
              <a:extLst>
                <a:ext uri="{FF2B5EF4-FFF2-40B4-BE49-F238E27FC236}">
                  <a16:creationId xmlns:a16="http://schemas.microsoft.com/office/drawing/2014/main" id="{40AC9C6C-E8E1-82F7-FB49-6FD9A66927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2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4" name="Line 450">
              <a:extLst>
                <a:ext uri="{FF2B5EF4-FFF2-40B4-BE49-F238E27FC236}">
                  <a16:creationId xmlns:a16="http://schemas.microsoft.com/office/drawing/2014/main" id="{425A1375-BB85-811D-6D13-001AA22B19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7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5" name="Line 451">
              <a:extLst>
                <a:ext uri="{FF2B5EF4-FFF2-40B4-BE49-F238E27FC236}">
                  <a16:creationId xmlns:a16="http://schemas.microsoft.com/office/drawing/2014/main" id="{D21ED248-AFF0-E070-7A69-E604DF32B8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62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6" name="Line 452">
              <a:extLst>
                <a:ext uri="{FF2B5EF4-FFF2-40B4-BE49-F238E27FC236}">
                  <a16:creationId xmlns:a16="http://schemas.microsoft.com/office/drawing/2014/main" id="{BC6D60D0-C74B-E430-F0F0-BCDC225F1FD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2" y="3357"/>
              <a:ext cx="0" cy="4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7" name="Line 453">
              <a:extLst>
                <a:ext uri="{FF2B5EF4-FFF2-40B4-BE49-F238E27FC236}">
                  <a16:creationId xmlns:a16="http://schemas.microsoft.com/office/drawing/2014/main" id="{24708395-5B8C-76F7-4C08-BEB1F2D329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8" name="Line 454">
              <a:extLst>
                <a:ext uri="{FF2B5EF4-FFF2-40B4-BE49-F238E27FC236}">
                  <a16:creationId xmlns:a16="http://schemas.microsoft.com/office/drawing/2014/main" id="{31359C8C-CE01-66C9-A8DA-B49EBF65EE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01" y="3768"/>
              <a:ext cx="0" cy="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9" name="Line 455">
              <a:extLst>
                <a:ext uri="{FF2B5EF4-FFF2-40B4-BE49-F238E27FC236}">
                  <a16:creationId xmlns:a16="http://schemas.microsoft.com/office/drawing/2014/main" id="{B32A52F1-F885-9250-B621-5F28F5A0A5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1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0" name="Line 456">
              <a:extLst>
                <a:ext uri="{FF2B5EF4-FFF2-40B4-BE49-F238E27FC236}">
                  <a16:creationId xmlns:a16="http://schemas.microsoft.com/office/drawing/2014/main" id="{313C6A48-CDB1-7C6D-D765-04A9E088D82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6" y="3640"/>
              <a:ext cx="0" cy="16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1" name="Line 457">
              <a:extLst>
                <a:ext uri="{FF2B5EF4-FFF2-40B4-BE49-F238E27FC236}">
                  <a16:creationId xmlns:a16="http://schemas.microsoft.com/office/drawing/2014/main" id="{4B700C50-039B-3722-7BC8-3C2C9E8DC9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21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2" name="Line 458">
              <a:extLst>
                <a:ext uri="{FF2B5EF4-FFF2-40B4-BE49-F238E27FC236}">
                  <a16:creationId xmlns:a16="http://schemas.microsoft.com/office/drawing/2014/main" id="{5A21B8E1-9946-AEAE-C5CE-B8A93175CE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46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3" name="Line 459">
              <a:extLst>
                <a:ext uri="{FF2B5EF4-FFF2-40B4-BE49-F238E27FC236}">
                  <a16:creationId xmlns:a16="http://schemas.microsoft.com/office/drawing/2014/main" id="{1B8B5FCE-2D6F-E516-D2BF-2EED74A2FE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4" name="Line 460">
              <a:extLst>
                <a:ext uri="{FF2B5EF4-FFF2-40B4-BE49-F238E27FC236}">
                  <a16:creationId xmlns:a16="http://schemas.microsoft.com/office/drawing/2014/main" id="{0F1AFA95-C3F9-6C69-C787-66F897ABE37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6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5" name="Line 461">
              <a:extLst>
                <a:ext uri="{FF2B5EF4-FFF2-40B4-BE49-F238E27FC236}">
                  <a16:creationId xmlns:a16="http://schemas.microsoft.com/office/drawing/2014/main" id="{51CEE895-C304-2555-8925-A7143D261C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1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6" name="Line 462">
              <a:extLst>
                <a:ext uri="{FF2B5EF4-FFF2-40B4-BE49-F238E27FC236}">
                  <a16:creationId xmlns:a16="http://schemas.microsoft.com/office/drawing/2014/main" id="{76D7DC90-D143-0FF3-BB7D-71E81515FC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7" name="Line 463">
              <a:extLst>
                <a:ext uri="{FF2B5EF4-FFF2-40B4-BE49-F238E27FC236}">
                  <a16:creationId xmlns:a16="http://schemas.microsoft.com/office/drawing/2014/main" id="{3005F0B2-A3EB-6DF8-A905-1648CCC32C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1" y="3303"/>
              <a:ext cx="0" cy="50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8" name="Line 464">
              <a:extLst>
                <a:ext uri="{FF2B5EF4-FFF2-40B4-BE49-F238E27FC236}">
                  <a16:creationId xmlns:a16="http://schemas.microsoft.com/office/drawing/2014/main" id="{7B661206-FD4B-7C67-3B95-4376386CB22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9" name="Line 465">
              <a:extLst>
                <a:ext uri="{FF2B5EF4-FFF2-40B4-BE49-F238E27FC236}">
                  <a16:creationId xmlns:a16="http://schemas.microsoft.com/office/drawing/2014/main" id="{FAC333C9-F05B-67DA-79F1-8BBFB1DBD2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1" y="1778"/>
              <a:ext cx="0" cy="20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0" name="Line 466">
              <a:extLst>
                <a:ext uri="{FF2B5EF4-FFF2-40B4-BE49-F238E27FC236}">
                  <a16:creationId xmlns:a16="http://schemas.microsoft.com/office/drawing/2014/main" id="{494209DA-21FB-9977-FD48-C859CC5B498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6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1" name="Line 467">
              <a:extLst>
                <a:ext uri="{FF2B5EF4-FFF2-40B4-BE49-F238E27FC236}">
                  <a16:creationId xmlns:a16="http://schemas.microsoft.com/office/drawing/2014/main" id="{9F3FB118-DAF6-884F-CBC5-59125E21DC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2" name="Line 468">
              <a:extLst>
                <a:ext uri="{FF2B5EF4-FFF2-40B4-BE49-F238E27FC236}">
                  <a16:creationId xmlns:a16="http://schemas.microsoft.com/office/drawing/2014/main" id="{67354EF4-15DF-C051-C9ED-4A085B108A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3" name="Line 469">
              <a:extLst>
                <a:ext uri="{FF2B5EF4-FFF2-40B4-BE49-F238E27FC236}">
                  <a16:creationId xmlns:a16="http://schemas.microsoft.com/office/drawing/2014/main" id="{23C1802A-2103-7590-A1F2-BCF317D7B5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1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4" name="Line 470">
              <a:extLst>
                <a:ext uri="{FF2B5EF4-FFF2-40B4-BE49-F238E27FC236}">
                  <a16:creationId xmlns:a16="http://schemas.microsoft.com/office/drawing/2014/main" id="{77322E64-4725-D24E-A115-DA779942CE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20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5" name="Line 471">
              <a:extLst>
                <a:ext uri="{FF2B5EF4-FFF2-40B4-BE49-F238E27FC236}">
                  <a16:creationId xmlns:a16="http://schemas.microsoft.com/office/drawing/2014/main" id="{5748D86E-DB92-1CEA-0943-07A2B3C9E16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0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6" name="Line 472">
              <a:extLst>
                <a:ext uri="{FF2B5EF4-FFF2-40B4-BE49-F238E27FC236}">
                  <a16:creationId xmlns:a16="http://schemas.microsoft.com/office/drawing/2014/main" id="{008339F0-8535-1829-DB13-E0650C06E0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5" y="3407"/>
              <a:ext cx="0" cy="39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7" name="Line 473">
              <a:extLst>
                <a:ext uri="{FF2B5EF4-FFF2-40B4-BE49-F238E27FC236}">
                  <a16:creationId xmlns:a16="http://schemas.microsoft.com/office/drawing/2014/main" id="{EA677173-F1F1-1CC3-2CAA-E684223FDB6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0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8" name="Line 474">
              <a:extLst>
                <a:ext uri="{FF2B5EF4-FFF2-40B4-BE49-F238E27FC236}">
                  <a16:creationId xmlns:a16="http://schemas.microsoft.com/office/drawing/2014/main" id="{549BB16D-2F94-E424-5AA4-1B6F1CD31E7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9" name="Line 475">
              <a:extLst>
                <a:ext uri="{FF2B5EF4-FFF2-40B4-BE49-F238E27FC236}">
                  <a16:creationId xmlns:a16="http://schemas.microsoft.com/office/drawing/2014/main" id="{28EFBC5E-657B-8695-EC25-86C17FAA87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0" name="Line 476">
              <a:extLst>
                <a:ext uri="{FF2B5EF4-FFF2-40B4-BE49-F238E27FC236}">
                  <a16:creationId xmlns:a16="http://schemas.microsoft.com/office/drawing/2014/main" id="{3988E7FC-246A-3480-9477-C291B5796D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1" name="Line 477">
              <a:extLst>
                <a:ext uri="{FF2B5EF4-FFF2-40B4-BE49-F238E27FC236}">
                  <a16:creationId xmlns:a16="http://schemas.microsoft.com/office/drawing/2014/main" id="{71254979-2D6F-81F7-A9A4-5142BB60A1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70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2" name="Line 478">
              <a:extLst>
                <a:ext uri="{FF2B5EF4-FFF2-40B4-BE49-F238E27FC236}">
                  <a16:creationId xmlns:a16="http://schemas.microsoft.com/office/drawing/2014/main" id="{DC178807-0E1E-4ADC-C8D3-C3113A5B26F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0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3" name="Line 479">
              <a:extLst>
                <a:ext uri="{FF2B5EF4-FFF2-40B4-BE49-F238E27FC236}">
                  <a16:creationId xmlns:a16="http://schemas.microsoft.com/office/drawing/2014/main" id="{A0351194-64F0-6E17-F3BB-04DCA5B01E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4" name="Line 480">
              <a:extLst>
                <a:ext uri="{FF2B5EF4-FFF2-40B4-BE49-F238E27FC236}">
                  <a16:creationId xmlns:a16="http://schemas.microsoft.com/office/drawing/2014/main" id="{35941833-C3EC-DD21-CE1C-BE32A028D3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0" y="2951"/>
              <a:ext cx="0" cy="85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5" name="Line 481">
              <a:extLst>
                <a:ext uri="{FF2B5EF4-FFF2-40B4-BE49-F238E27FC236}">
                  <a16:creationId xmlns:a16="http://schemas.microsoft.com/office/drawing/2014/main" id="{B4D9D462-4ED6-8FF1-3CED-6F7A85637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4" y="768"/>
              <a:ext cx="0" cy="30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6" name="Line 482">
              <a:extLst>
                <a:ext uri="{FF2B5EF4-FFF2-40B4-BE49-F238E27FC236}">
                  <a16:creationId xmlns:a16="http://schemas.microsoft.com/office/drawing/2014/main" id="{C88DD927-3D9D-6251-F7F2-D3F37A9573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9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7" name="Line 483">
              <a:extLst>
                <a:ext uri="{FF2B5EF4-FFF2-40B4-BE49-F238E27FC236}">
                  <a16:creationId xmlns:a16="http://schemas.microsoft.com/office/drawing/2014/main" id="{D788581D-9908-F99D-66B2-6436AAFFAED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4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8" name="Line 484">
              <a:extLst>
                <a:ext uri="{FF2B5EF4-FFF2-40B4-BE49-F238E27FC236}">
                  <a16:creationId xmlns:a16="http://schemas.microsoft.com/office/drawing/2014/main" id="{7E36A32A-AD44-3CBD-6F64-997FFFED99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9" name="Line 485">
              <a:extLst>
                <a:ext uri="{FF2B5EF4-FFF2-40B4-BE49-F238E27FC236}">
                  <a16:creationId xmlns:a16="http://schemas.microsoft.com/office/drawing/2014/main" id="{7077DA90-1D35-1015-2C41-99ACF753C72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2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0" name="Line 486">
              <a:extLst>
                <a:ext uri="{FF2B5EF4-FFF2-40B4-BE49-F238E27FC236}">
                  <a16:creationId xmlns:a16="http://schemas.microsoft.com/office/drawing/2014/main" id="{39045230-9D80-6018-F4C2-26D2EADD83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39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1" name="Line 487">
              <a:extLst>
                <a:ext uri="{FF2B5EF4-FFF2-40B4-BE49-F238E27FC236}">
                  <a16:creationId xmlns:a16="http://schemas.microsoft.com/office/drawing/2014/main" id="{7090B3F9-6043-DF40-0E50-8F7648778D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4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2" name="Line 488">
              <a:extLst>
                <a:ext uri="{FF2B5EF4-FFF2-40B4-BE49-F238E27FC236}">
                  <a16:creationId xmlns:a16="http://schemas.microsoft.com/office/drawing/2014/main" id="{8EEF7813-2612-87F5-4E96-6B5BBDCF36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9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3" name="Line 489">
              <a:extLst>
                <a:ext uri="{FF2B5EF4-FFF2-40B4-BE49-F238E27FC236}">
                  <a16:creationId xmlns:a16="http://schemas.microsoft.com/office/drawing/2014/main" id="{7D42F48C-A947-3643-5CF1-4116551171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4" y="3615"/>
              <a:ext cx="0" cy="18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4" name="Line 490">
              <a:extLst>
                <a:ext uri="{FF2B5EF4-FFF2-40B4-BE49-F238E27FC236}">
                  <a16:creationId xmlns:a16="http://schemas.microsoft.com/office/drawing/2014/main" id="{622C53D8-40CB-FDF5-F4EA-E73B32DD22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5" name="Line 491">
              <a:extLst>
                <a:ext uri="{FF2B5EF4-FFF2-40B4-BE49-F238E27FC236}">
                  <a16:creationId xmlns:a16="http://schemas.microsoft.com/office/drawing/2014/main" id="{CB398D1B-D23A-7A44-E036-EBD6C6D765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4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6" name="Line 492">
              <a:extLst>
                <a:ext uri="{FF2B5EF4-FFF2-40B4-BE49-F238E27FC236}">
                  <a16:creationId xmlns:a16="http://schemas.microsoft.com/office/drawing/2014/main" id="{E2B2DB51-BFD1-26E8-BD14-1FBD41DA847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7" name="Line 493">
              <a:extLst>
                <a:ext uri="{FF2B5EF4-FFF2-40B4-BE49-F238E27FC236}">
                  <a16:creationId xmlns:a16="http://schemas.microsoft.com/office/drawing/2014/main" id="{FC1ED6CB-6E5D-FAFD-6F3D-F5911D63BFC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8" name="Line 494">
              <a:extLst>
                <a:ext uri="{FF2B5EF4-FFF2-40B4-BE49-F238E27FC236}">
                  <a16:creationId xmlns:a16="http://schemas.microsoft.com/office/drawing/2014/main" id="{926354B0-910D-C283-DB44-6861F85F46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9" name="Line 495">
              <a:extLst>
                <a:ext uri="{FF2B5EF4-FFF2-40B4-BE49-F238E27FC236}">
                  <a16:creationId xmlns:a16="http://schemas.microsoft.com/office/drawing/2014/main" id="{3C8D1801-7B26-0A0A-C01A-6810092D37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8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0" name="Line 496">
              <a:extLst>
                <a:ext uri="{FF2B5EF4-FFF2-40B4-BE49-F238E27FC236}">
                  <a16:creationId xmlns:a16="http://schemas.microsoft.com/office/drawing/2014/main" id="{B40F21AD-5A4C-BC57-4362-649A65DE872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1" name="Line 497">
              <a:extLst>
                <a:ext uri="{FF2B5EF4-FFF2-40B4-BE49-F238E27FC236}">
                  <a16:creationId xmlns:a16="http://schemas.microsoft.com/office/drawing/2014/main" id="{C7D6E405-0BBA-E13D-D37B-3835136250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3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2" name="Line 498">
              <a:extLst>
                <a:ext uri="{FF2B5EF4-FFF2-40B4-BE49-F238E27FC236}">
                  <a16:creationId xmlns:a16="http://schemas.microsoft.com/office/drawing/2014/main" id="{3EA1032F-764C-3A6E-98ED-B6E5F9C5E60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8" y="2996"/>
              <a:ext cx="0" cy="80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3" name="Line 499">
              <a:extLst>
                <a:ext uri="{FF2B5EF4-FFF2-40B4-BE49-F238E27FC236}">
                  <a16:creationId xmlns:a16="http://schemas.microsoft.com/office/drawing/2014/main" id="{CD3E603E-0D34-B3F7-359A-BFAA040B266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3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4" name="Line 500">
              <a:extLst>
                <a:ext uri="{FF2B5EF4-FFF2-40B4-BE49-F238E27FC236}">
                  <a16:creationId xmlns:a16="http://schemas.microsoft.com/office/drawing/2014/main" id="{99DD6EDE-17C2-7EFB-F6D1-F7CFAC8DF35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8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5" name="Line 501">
              <a:extLst>
                <a:ext uri="{FF2B5EF4-FFF2-40B4-BE49-F238E27FC236}">
                  <a16:creationId xmlns:a16="http://schemas.microsoft.com/office/drawing/2014/main" id="{4779E69F-2FA4-CC76-F716-69A1FBFEE2D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2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6" name="Line 502">
              <a:extLst>
                <a:ext uri="{FF2B5EF4-FFF2-40B4-BE49-F238E27FC236}">
                  <a16:creationId xmlns:a16="http://schemas.microsoft.com/office/drawing/2014/main" id="{7B9358BD-731F-A135-B15B-0851E1F9CA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3" y="3575"/>
              <a:ext cx="0" cy="22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7" name="Line 503">
              <a:extLst>
                <a:ext uri="{FF2B5EF4-FFF2-40B4-BE49-F238E27FC236}">
                  <a16:creationId xmlns:a16="http://schemas.microsoft.com/office/drawing/2014/main" id="{CA610870-A87D-FA3F-7DDA-E01339F6C4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8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8" name="Line 504">
              <a:extLst>
                <a:ext uri="{FF2B5EF4-FFF2-40B4-BE49-F238E27FC236}">
                  <a16:creationId xmlns:a16="http://schemas.microsoft.com/office/drawing/2014/main" id="{D7D286FA-A459-D1C5-8E6D-52F2F56988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4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9" name="Line 505">
              <a:extLst>
                <a:ext uri="{FF2B5EF4-FFF2-40B4-BE49-F238E27FC236}">
                  <a16:creationId xmlns:a16="http://schemas.microsoft.com/office/drawing/2014/main" id="{B50DC771-5BAA-D7EA-D0E2-72AB220BEC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58" y="3759"/>
              <a:ext cx="0" cy="4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0" name="Line 506">
              <a:extLst>
                <a:ext uri="{FF2B5EF4-FFF2-40B4-BE49-F238E27FC236}">
                  <a16:creationId xmlns:a16="http://schemas.microsoft.com/office/drawing/2014/main" id="{C8C51C87-EAD3-CBFE-2780-F5B5BEF781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3" y="3491"/>
              <a:ext cx="0" cy="31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1" name="Line 507">
              <a:extLst>
                <a:ext uri="{FF2B5EF4-FFF2-40B4-BE49-F238E27FC236}">
                  <a16:creationId xmlns:a16="http://schemas.microsoft.com/office/drawing/2014/main" id="{C7440D30-6C3B-B79D-1DBA-2D1DEB1E3B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8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2" name="Line 508">
              <a:extLst>
                <a:ext uri="{FF2B5EF4-FFF2-40B4-BE49-F238E27FC236}">
                  <a16:creationId xmlns:a16="http://schemas.microsoft.com/office/drawing/2014/main" id="{B37AA1AE-B588-CC4A-DE77-5EAC8F4F1AA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3" name="Line 509">
              <a:extLst>
                <a:ext uri="{FF2B5EF4-FFF2-40B4-BE49-F238E27FC236}">
                  <a16:creationId xmlns:a16="http://schemas.microsoft.com/office/drawing/2014/main" id="{EBFFFD78-C434-0689-B9D1-CA0D9DFBF05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8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4" name="Line 510">
              <a:extLst>
                <a:ext uri="{FF2B5EF4-FFF2-40B4-BE49-F238E27FC236}">
                  <a16:creationId xmlns:a16="http://schemas.microsoft.com/office/drawing/2014/main" id="{5BB6C7A1-C10D-2CD8-3ACF-A8B9303129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5" name="Line 511">
              <a:extLst>
                <a:ext uri="{FF2B5EF4-FFF2-40B4-BE49-F238E27FC236}">
                  <a16:creationId xmlns:a16="http://schemas.microsoft.com/office/drawing/2014/main" id="{FA742C74-FAF0-5FA0-D35E-D0F9906F7DF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6" name="Line 512">
              <a:extLst>
                <a:ext uri="{FF2B5EF4-FFF2-40B4-BE49-F238E27FC236}">
                  <a16:creationId xmlns:a16="http://schemas.microsoft.com/office/drawing/2014/main" id="{C3AB44D2-904A-D52C-EABC-CE17C05B47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2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7" name="Line 513">
              <a:extLst>
                <a:ext uri="{FF2B5EF4-FFF2-40B4-BE49-F238E27FC236}">
                  <a16:creationId xmlns:a16="http://schemas.microsoft.com/office/drawing/2014/main" id="{FA08AF5B-2D5D-3C63-8C41-9D1262518B5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8" name="Line 514">
              <a:extLst>
                <a:ext uri="{FF2B5EF4-FFF2-40B4-BE49-F238E27FC236}">
                  <a16:creationId xmlns:a16="http://schemas.microsoft.com/office/drawing/2014/main" id="{21AEA665-A78E-6EE2-3981-8FFA8DE400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07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9" name="Line 515">
              <a:extLst>
                <a:ext uri="{FF2B5EF4-FFF2-40B4-BE49-F238E27FC236}">
                  <a16:creationId xmlns:a16="http://schemas.microsoft.com/office/drawing/2014/main" id="{7CC903C1-947E-FF60-A985-AFD58D1CA65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17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0" name="Line 516">
              <a:extLst>
                <a:ext uri="{FF2B5EF4-FFF2-40B4-BE49-F238E27FC236}">
                  <a16:creationId xmlns:a16="http://schemas.microsoft.com/office/drawing/2014/main" id="{65279DDE-F1A5-067B-E734-EE9CABBA4E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22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1" name="Line 517">
              <a:extLst>
                <a:ext uri="{FF2B5EF4-FFF2-40B4-BE49-F238E27FC236}">
                  <a16:creationId xmlns:a16="http://schemas.microsoft.com/office/drawing/2014/main" id="{3CFFE46D-BD36-20E4-4C26-453010C8B2F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2" name="Line 518">
              <a:extLst>
                <a:ext uri="{FF2B5EF4-FFF2-40B4-BE49-F238E27FC236}">
                  <a16:creationId xmlns:a16="http://schemas.microsoft.com/office/drawing/2014/main" id="{99DB85D5-759C-2B92-0D75-CB5CDE7518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7" y="3397"/>
              <a:ext cx="0" cy="40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3" name="Line 519">
              <a:extLst>
                <a:ext uri="{FF2B5EF4-FFF2-40B4-BE49-F238E27FC236}">
                  <a16:creationId xmlns:a16="http://schemas.microsoft.com/office/drawing/2014/main" id="{EA85238C-7C60-ABEF-41BF-25D9CD37B1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2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4" name="Line 520">
              <a:extLst>
                <a:ext uri="{FF2B5EF4-FFF2-40B4-BE49-F238E27FC236}">
                  <a16:creationId xmlns:a16="http://schemas.microsoft.com/office/drawing/2014/main" id="{FD06B4D7-2881-157F-F829-3A94D25773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5" name="Line 521">
              <a:extLst>
                <a:ext uri="{FF2B5EF4-FFF2-40B4-BE49-F238E27FC236}">
                  <a16:creationId xmlns:a16="http://schemas.microsoft.com/office/drawing/2014/main" id="{D5D78F9B-6840-4965-39B9-F1F08AFEDD2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2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6" name="Line 522">
              <a:extLst>
                <a:ext uri="{FF2B5EF4-FFF2-40B4-BE49-F238E27FC236}">
                  <a16:creationId xmlns:a16="http://schemas.microsoft.com/office/drawing/2014/main" id="{94E20A46-6A35-E910-7B00-6EC8742D6F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7" name="Line 523">
              <a:extLst>
                <a:ext uri="{FF2B5EF4-FFF2-40B4-BE49-F238E27FC236}">
                  <a16:creationId xmlns:a16="http://schemas.microsoft.com/office/drawing/2014/main" id="{285B930A-2132-BC26-7A19-61BF9E39250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7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8" name="Line 524">
              <a:extLst>
                <a:ext uri="{FF2B5EF4-FFF2-40B4-BE49-F238E27FC236}">
                  <a16:creationId xmlns:a16="http://schemas.microsoft.com/office/drawing/2014/main" id="{769EC646-0FF3-2A37-74AC-218C78854FA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9" name="Line 525">
              <a:extLst>
                <a:ext uri="{FF2B5EF4-FFF2-40B4-BE49-F238E27FC236}">
                  <a16:creationId xmlns:a16="http://schemas.microsoft.com/office/drawing/2014/main" id="{4B9C2E77-FCD4-69FC-5E23-73ADB8F83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6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0" name="Line 526">
              <a:extLst>
                <a:ext uri="{FF2B5EF4-FFF2-40B4-BE49-F238E27FC236}">
                  <a16:creationId xmlns:a16="http://schemas.microsoft.com/office/drawing/2014/main" id="{0EC8FEA1-BCA4-85E4-1EEE-887CD93206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1" name="Line 527">
              <a:extLst>
                <a:ext uri="{FF2B5EF4-FFF2-40B4-BE49-F238E27FC236}">
                  <a16:creationId xmlns:a16="http://schemas.microsoft.com/office/drawing/2014/main" id="{B3DBF39B-6D2C-F349-F04A-6327CFCBFD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6" y="3343"/>
              <a:ext cx="0" cy="46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2" name="Line 528">
              <a:extLst>
                <a:ext uri="{FF2B5EF4-FFF2-40B4-BE49-F238E27FC236}">
                  <a16:creationId xmlns:a16="http://schemas.microsoft.com/office/drawing/2014/main" id="{5C1C479B-7101-E5BE-C521-26A446BF9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1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3" name="Line 529">
              <a:extLst>
                <a:ext uri="{FF2B5EF4-FFF2-40B4-BE49-F238E27FC236}">
                  <a16:creationId xmlns:a16="http://schemas.microsoft.com/office/drawing/2014/main" id="{FE608444-D083-EE78-E612-05D5975F435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6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4" name="Line 530">
              <a:extLst>
                <a:ext uri="{FF2B5EF4-FFF2-40B4-BE49-F238E27FC236}">
                  <a16:creationId xmlns:a16="http://schemas.microsoft.com/office/drawing/2014/main" id="{2B948453-A517-DA1D-1D0D-2D671647F5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1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5" name="Line 531">
              <a:extLst>
                <a:ext uri="{FF2B5EF4-FFF2-40B4-BE49-F238E27FC236}">
                  <a16:creationId xmlns:a16="http://schemas.microsoft.com/office/drawing/2014/main" id="{B01F8805-39CB-FF6F-07CC-346BFCC2B2F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21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6" name="Line 532">
              <a:extLst>
                <a:ext uri="{FF2B5EF4-FFF2-40B4-BE49-F238E27FC236}">
                  <a16:creationId xmlns:a16="http://schemas.microsoft.com/office/drawing/2014/main" id="{45A62921-2D14-0FA3-685F-CFA75A1C7F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1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7" name="Line 533">
              <a:extLst>
                <a:ext uri="{FF2B5EF4-FFF2-40B4-BE49-F238E27FC236}">
                  <a16:creationId xmlns:a16="http://schemas.microsoft.com/office/drawing/2014/main" id="{BF80D992-7751-B881-3A7B-8A031CCCB1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8" name="Line 534">
              <a:extLst>
                <a:ext uri="{FF2B5EF4-FFF2-40B4-BE49-F238E27FC236}">
                  <a16:creationId xmlns:a16="http://schemas.microsoft.com/office/drawing/2014/main" id="{50A6E5C8-FC6A-EF7F-D76B-80D8A5FD6C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9" name="Line 535">
              <a:extLst>
                <a:ext uri="{FF2B5EF4-FFF2-40B4-BE49-F238E27FC236}">
                  <a16:creationId xmlns:a16="http://schemas.microsoft.com/office/drawing/2014/main" id="{D962AB88-EEF0-0EFA-C9E9-4C53C61D437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0" name="Line 536">
              <a:extLst>
                <a:ext uri="{FF2B5EF4-FFF2-40B4-BE49-F238E27FC236}">
                  <a16:creationId xmlns:a16="http://schemas.microsoft.com/office/drawing/2014/main" id="{3F96EE1D-0B38-1D3A-39B0-C23F5C494D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1" y="3422"/>
              <a:ext cx="0" cy="381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1" name="Line 537">
              <a:extLst>
                <a:ext uri="{FF2B5EF4-FFF2-40B4-BE49-F238E27FC236}">
                  <a16:creationId xmlns:a16="http://schemas.microsoft.com/office/drawing/2014/main" id="{DE5A871F-64B2-D2A6-9D44-8B68A994CC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6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2" name="Line 538">
              <a:extLst>
                <a:ext uri="{FF2B5EF4-FFF2-40B4-BE49-F238E27FC236}">
                  <a16:creationId xmlns:a16="http://schemas.microsoft.com/office/drawing/2014/main" id="{7CDF38FD-10E2-FE41-3907-086A5E7BE0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6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3" name="Line 539">
              <a:extLst>
                <a:ext uri="{FF2B5EF4-FFF2-40B4-BE49-F238E27FC236}">
                  <a16:creationId xmlns:a16="http://schemas.microsoft.com/office/drawing/2014/main" id="{7CE15E5E-72FE-649A-6795-2C8F44F180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7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4" name="Line 540">
              <a:extLst>
                <a:ext uri="{FF2B5EF4-FFF2-40B4-BE49-F238E27FC236}">
                  <a16:creationId xmlns:a16="http://schemas.microsoft.com/office/drawing/2014/main" id="{77886266-580F-5EC0-70BF-45A4CE5C88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5" name="Line 541">
              <a:extLst>
                <a:ext uri="{FF2B5EF4-FFF2-40B4-BE49-F238E27FC236}">
                  <a16:creationId xmlns:a16="http://schemas.microsoft.com/office/drawing/2014/main" id="{C357C117-FC4A-0667-7EBA-45F4731C32F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95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6" name="Line 542">
              <a:extLst>
                <a:ext uri="{FF2B5EF4-FFF2-40B4-BE49-F238E27FC236}">
                  <a16:creationId xmlns:a16="http://schemas.microsoft.com/office/drawing/2014/main" id="{8C778BFA-3CA4-637B-79A8-01AA00D0C7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7" name="Line 543">
              <a:extLst>
                <a:ext uri="{FF2B5EF4-FFF2-40B4-BE49-F238E27FC236}">
                  <a16:creationId xmlns:a16="http://schemas.microsoft.com/office/drawing/2014/main" id="{E7AC2B91-5F1C-F9E3-D9D0-E7F48678CBD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8" name="Line 544">
              <a:extLst>
                <a:ext uri="{FF2B5EF4-FFF2-40B4-BE49-F238E27FC236}">
                  <a16:creationId xmlns:a16="http://schemas.microsoft.com/office/drawing/2014/main" id="{B05D7E31-2EB6-373C-FE64-DAD23917F3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0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9" name="Line 545">
              <a:extLst>
                <a:ext uri="{FF2B5EF4-FFF2-40B4-BE49-F238E27FC236}">
                  <a16:creationId xmlns:a16="http://schemas.microsoft.com/office/drawing/2014/main" id="{E4200EE6-F3C9-D69E-F525-F1D9F704AD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5" y="2694"/>
              <a:ext cx="0" cy="1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0" name="Line 546">
              <a:extLst>
                <a:ext uri="{FF2B5EF4-FFF2-40B4-BE49-F238E27FC236}">
                  <a16:creationId xmlns:a16="http://schemas.microsoft.com/office/drawing/2014/main" id="{195BE773-B8A8-1777-1E1B-A45F23380F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3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1" name="Line 547">
              <a:extLst>
                <a:ext uri="{FF2B5EF4-FFF2-40B4-BE49-F238E27FC236}">
                  <a16:creationId xmlns:a16="http://schemas.microsoft.com/office/drawing/2014/main" id="{8B3135BA-B46A-9FEF-2824-D8C3028B6C5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4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2" name="Line 548">
              <a:extLst>
                <a:ext uri="{FF2B5EF4-FFF2-40B4-BE49-F238E27FC236}">
                  <a16:creationId xmlns:a16="http://schemas.microsoft.com/office/drawing/2014/main" id="{3FA8C04C-174E-AC5A-89DF-6C24FE0F193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55" y="3556"/>
              <a:ext cx="0" cy="24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3" name="Line 549">
              <a:extLst>
                <a:ext uri="{FF2B5EF4-FFF2-40B4-BE49-F238E27FC236}">
                  <a16:creationId xmlns:a16="http://schemas.microsoft.com/office/drawing/2014/main" id="{A75E8965-D1E1-FA67-F815-4D098FB7E5B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0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4" name="Line 550">
              <a:extLst>
                <a:ext uri="{FF2B5EF4-FFF2-40B4-BE49-F238E27FC236}">
                  <a16:creationId xmlns:a16="http://schemas.microsoft.com/office/drawing/2014/main" id="{AB8F2CB7-29FE-82D3-FBF4-7C25474A8E5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5" name="Line 551">
              <a:extLst>
                <a:ext uri="{FF2B5EF4-FFF2-40B4-BE49-F238E27FC236}">
                  <a16:creationId xmlns:a16="http://schemas.microsoft.com/office/drawing/2014/main" id="{DBB3A720-A530-C687-77D0-91AFBB3CEB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0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6" name="Line 552">
              <a:extLst>
                <a:ext uri="{FF2B5EF4-FFF2-40B4-BE49-F238E27FC236}">
                  <a16:creationId xmlns:a16="http://schemas.microsoft.com/office/drawing/2014/main" id="{2D7FA73D-6901-E9C2-2EA0-A2C2473B7E7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5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7" name="Line 553">
              <a:extLst>
                <a:ext uri="{FF2B5EF4-FFF2-40B4-BE49-F238E27FC236}">
                  <a16:creationId xmlns:a16="http://schemas.microsoft.com/office/drawing/2014/main" id="{8FC10CFD-B131-EE73-1362-FED43F66023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8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8" name="Line 554">
              <a:extLst>
                <a:ext uri="{FF2B5EF4-FFF2-40B4-BE49-F238E27FC236}">
                  <a16:creationId xmlns:a16="http://schemas.microsoft.com/office/drawing/2014/main" id="{BDF6F436-5057-C071-C351-AC3F7D32BA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0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9" name="Line 555">
              <a:extLst>
                <a:ext uri="{FF2B5EF4-FFF2-40B4-BE49-F238E27FC236}">
                  <a16:creationId xmlns:a16="http://schemas.microsoft.com/office/drawing/2014/main" id="{2366D4C1-DC39-CA0E-4E8D-CF92AB3BBB0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4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0" name="Line 556">
              <a:extLst>
                <a:ext uri="{FF2B5EF4-FFF2-40B4-BE49-F238E27FC236}">
                  <a16:creationId xmlns:a16="http://schemas.microsoft.com/office/drawing/2014/main" id="{47924D8D-AECA-E31B-1CE2-A33B60F248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9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1" name="Line 557">
              <a:extLst>
                <a:ext uri="{FF2B5EF4-FFF2-40B4-BE49-F238E27FC236}">
                  <a16:creationId xmlns:a16="http://schemas.microsoft.com/office/drawing/2014/main" id="{91223B02-D78F-CF86-D6ED-5606ABCDFB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4" y="3531"/>
              <a:ext cx="0" cy="27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2" name="Line 558">
              <a:extLst>
                <a:ext uri="{FF2B5EF4-FFF2-40B4-BE49-F238E27FC236}">
                  <a16:creationId xmlns:a16="http://schemas.microsoft.com/office/drawing/2014/main" id="{351DB291-2687-485D-5417-6C7FA605222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9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3" name="Line 559">
              <a:extLst>
                <a:ext uri="{FF2B5EF4-FFF2-40B4-BE49-F238E27FC236}">
                  <a16:creationId xmlns:a16="http://schemas.microsoft.com/office/drawing/2014/main" id="{8740CDFF-7A06-B4DA-7738-3B2E787CA0F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3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4" name="Line 560">
              <a:extLst>
                <a:ext uri="{FF2B5EF4-FFF2-40B4-BE49-F238E27FC236}">
                  <a16:creationId xmlns:a16="http://schemas.microsoft.com/office/drawing/2014/main" id="{D942C7B7-2984-445D-5F91-2F8CA091D8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4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5" name="Line 561">
              <a:extLst>
                <a:ext uri="{FF2B5EF4-FFF2-40B4-BE49-F238E27FC236}">
                  <a16:creationId xmlns:a16="http://schemas.microsoft.com/office/drawing/2014/main" id="{68C95CF0-B897-96E4-D304-33F236E1F3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5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6" name="Line 562">
              <a:extLst>
                <a:ext uri="{FF2B5EF4-FFF2-40B4-BE49-F238E27FC236}">
                  <a16:creationId xmlns:a16="http://schemas.microsoft.com/office/drawing/2014/main" id="{C4874114-18D6-495B-FBE7-0380748001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69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7" name="Line 563">
              <a:extLst>
                <a:ext uri="{FF2B5EF4-FFF2-40B4-BE49-F238E27FC236}">
                  <a16:creationId xmlns:a16="http://schemas.microsoft.com/office/drawing/2014/main" id="{D4C8500B-8817-3744-C6B0-60003BB0B81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7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8" name="Line 564">
              <a:extLst>
                <a:ext uri="{FF2B5EF4-FFF2-40B4-BE49-F238E27FC236}">
                  <a16:creationId xmlns:a16="http://schemas.microsoft.com/office/drawing/2014/main" id="{643E40C9-40C5-2045-DE92-86553DC1D38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3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9" name="Line 565">
              <a:extLst>
                <a:ext uri="{FF2B5EF4-FFF2-40B4-BE49-F238E27FC236}">
                  <a16:creationId xmlns:a16="http://schemas.microsoft.com/office/drawing/2014/main" id="{BB3D0CE8-9AF8-2B81-5EA5-DE614CA11CC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0" name="Line 566">
              <a:extLst>
                <a:ext uri="{FF2B5EF4-FFF2-40B4-BE49-F238E27FC236}">
                  <a16:creationId xmlns:a16="http://schemas.microsoft.com/office/drawing/2014/main" id="{7319E426-313B-D8AF-2E1B-3779343E84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1" name="Line 567">
              <a:extLst>
                <a:ext uri="{FF2B5EF4-FFF2-40B4-BE49-F238E27FC236}">
                  <a16:creationId xmlns:a16="http://schemas.microsoft.com/office/drawing/2014/main" id="{1EE8BB6B-B483-008A-90F2-7EFC5397C4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2" name="Line 568">
              <a:extLst>
                <a:ext uri="{FF2B5EF4-FFF2-40B4-BE49-F238E27FC236}">
                  <a16:creationId xmlns:a16="http://schemas.microsoft.com/office/drawing/2014/main" id="{1348FC1C-1F2B-3CA8-14A2-304F6597EDB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8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3" name="Line 569">
              <a:extLst>
                <a:ext uri="{FF2B5EF4-FFF2-40B4-BE49-F238E27FC236}">
                  <a16:creationId xmlns:a16="http://schemas.microsoft.com/office/drawing/2014/main" id="{49DA9843-28F6-11B7-2A10-3A4301F056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13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4" name="Line 570">
              <a:extLst>
                <a:ext uri="{FF2B5EF4-FFF2-40B4-BE49-F238E27FC236}">
                  <a16:creationId xmlns:a16="http://schemas.microsoft.com/office/drawing/2014/main" id="{9E1B977F-CA07-0619-BC47-AAAC9BC35BC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28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5" name="Line 571">
              <a:extLst>
                <a:ext uri="{FF2B5EF4-FFF2-40B4-BE49-F238E27FC236}">
                  <a16:creationId xmlns:a16="http://schemas.microsoft.com/office/drawing/2014/main" id="{B569F053-D96D-0149-D588-6835E0304B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3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6" name="Line 572">
              <a:extLst>
                <a:ext uri="{FF2B5EF4-FFF2-40B4-BE49-F238E27FC236}">
                  <a16:creationId xmlns:a16="http://schemas.microsoft.com/office/drawing/2014/main" id="{E3EAE7E9-0E34-D581-7AA2-B160E3EC6E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8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7" name="Line 573">
              <a:extLst>
                <a:ext uri="{FF2B5EF4-FFF2-40B4-BE49-F238E27FC236}">
                  <a16:creationId xmlns:a16="http://schemas.microsoft.com/office/drawing/2014/main" id="{6C0AC6EB-0C20-996D-0373-7254862BA39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4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8" name="Line 574">
              <a:extLst>
                <a:ext uri="{FF2B5EF4-FFF2-40B4-BE49-F238E27FC236}">
                  <a16:creationId xmlns:a16="http://schemas.microsoft.com/office/drawing/2014/main" id="{E71B8940-A729-76B6-4BCE-71446CAA37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9" name="Line 575">
              <a:extLst>
                <a:ext uri="{FF2B5EF4-FFF2-40B4-BE49-F238E27FC236}">
                  <a16:creationId xmlns:a16="http://schemas.microsoft.com/office/drawing/2014/main" id="{1DCA18BD-6154-A332-0AAE-E2F61E2C38B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8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0" name="Line 576">
              <a:extLst>
                <a:ext uri="{FF2B5EF4-FFF2-40B4-BE49-F238E27FC236}">
                  <a16:creationId xmlns:a16="http://schemas.microsoft.com/office/drawing/2014/main" id="{755BBF18-CF11-5F3F-C938-95DA0B05E06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1" name="Line 577">
              <a:extLst>
                <a:ext uri="{FF2B5EF4-FFF2-40B4-BE49-F238E27FC236}">
                  <a16:creationId xmlns:a16="http://schemas.microsoft.com/office/drawing/2014/main" id="{CE756399-E38F-B757-DA8E-390F9E69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7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2" name="Line 578">
              <a:extLst>
                <a:ext uri="{FF2B5EF4-FFF2-40B4-BE49-F238E27FC236}">
                  <a16:creationId xmlns:a16="http://schemas.microsoft.com/office/drawing/2014/main" id="{270439A5-D7E3-E1E1-3DDE-214546E99F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2" y="3580"/>
              <a:ext cx="0" cy="22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3" name="Line 579">
              <a:extLst>
                <a:ext uri="{FF2B5EF4-FFF2-40B4-BE49-F238E27FC236}">
                  <a16:creationId xmlns:a16="http://schemas.microsoft.com/office/drawing/2014/main" id="{99E04EEB-19AD-99E9-E93D-E577F845EEB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7" y="3679"/>
              <a:ext cx="0" cy="12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4" name="Line 580">
              <a:extLst>
                <a:ext uri="{FF2B5EF4-FFF2-40B4-BE49-F238E27FC236}">
                  <a16:creationId xmlns:a16="http://schemas.microsoft.com/office/drawing/2014/main" id="{025D759C-2975-EE29-7BFB-CB62868936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2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5" name="Line 581">
              <a:extLst>
                <a:ext uri="{FF2B5EF4-FFF2-40B4-BE49-F238E27FC236}">
                  <a16:creationId xmlns:a16="http://schemas.microsoft.com/office/drawing/2014/main" id="{2F5FCF28-8123-5015-EF6B-D5A5972360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7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6" name="Line 582">
              <a:extLst>
                <a:ext uri="{FF2B5EF4-FFF2-40B4-BE49-F238E27FC236}">
                  <a16:creationId xmlns:a16="http://schemas.microsoft.com/office/drawing/2014/main" id="{BDF6805D-3CF0-71AD-E9B5-961B8CC5D9B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2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7" name="Line 583">
              <a:extLst>
                <a:ext uri="{FF2B5EF4-FFF2-40B4-BE49-F238E27FC236}">
                  <a16:creationId xmlns:a16="http://schemas.microsoft.com/office/drawing/2014/main" id="{0831E7B5-94DF-C762-8D16-DE8DB7E1CB7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8" name="Line 584">
              <a:extLst>
                <a:ext uri="{FF2B5EF4-FFF2-40B4-BE49-F238E27FC236}">
                  <a16:creationId xmlns:a16="http://schemas.microsoft.com/office/drawing/2014/main" id="{8098D676-14B6-24EE-B8F4-4F63EC210D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52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9" name="Line 585">
              <a:extLst>
                <a:ext uri="{FF2B5EF4-FFF2-40B4-BE49-F238E27FC236}">
                  <a16:creationId xmlns:a16="http://schemas.microsoft.com/office/drawing/2014/main" id="{30D8BC87-BF9F-80A6-03F9-FA32FD69A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62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0" name="Line 586">
              <a:extLst>
                <a:ext uri="{FF2B5EF4-FFF2-40B4-BE49-F238E27FC236}">
                  <a16:creationId xmlns:a16="http://schemas.microsoft.com/office/drawing/2014/main" id="{B20C3641-18E2-56E1-4CA2-6F1C159C586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1" name="Line 587">
              <a:extLst>
                <a:ext uri="{FF2B5EF4-FFF2-40B4-BE49-F238E27FC236}">
                  <a16:creationId xmlns:a16="http://schemas.microsoft.com/office/drawing/2014/main" id="{25B3243E-0B87-7011-DCB9-F0BFD65CE98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7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2" name="Line 588">
              <a:extLst>
                <a:ext uri="{FF2B5EF4-FFF2-40B4-BE49-F238E27FC236}">
                  <a16:creationId xmlns:a16="http://schemas.microsoft.com/office/drawing/2014/main" id="{C7C11C70-A550-40B5-6C5F-EA4456EB105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3" name="Line 589">
              <a:extLst>
                <a:ext uri="{FF2B5EF4-FFF2-40B4-BE49-F238E27FC236}">
                  <a16:creationId xmlns:a16="http://schemas.microsoft.com/office/drawing/2014/main" id="{7ADA36DF-D0C8-A60A-489F-A70ECEB61F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6" y="3764"/>
              <a:ext cx="0" cy="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4" name="Line 590">
              <a:extLst>
                <a:ext uri="{FF2B5EF4-FFF2-40B4-BE49-F238E27FC236}">
                  <a16:creationId xmlns:a16="http://schemas.microsoft.com/office/drawing/2014/main" id="{045CE001-0C08-00FC-0FD0-B5F455CEDCC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9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5" name="Line 591">
              <a:extLst>
                <a:ext uri="{FF2B5EF4-FFF2-40B4-BE49-F238E27FC236}">
                  <a16:creationId xmlns:a16="http://schemas.microsoft.com/office/drawing/2014/main" id="{4D50C509-3DB8-3EE4-9325-1043375970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16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6" name="Line 592">
              <a:extLst>
                <a:ext uri="{FF2B5EF4-FFF2-40B4-BE49-F238E27FC236}">
                  <a16:creationId xmlns:a16="http://schemas.microsoft.com/office/drawing/2014/main" id="{D7390C4A-0ACD-DC2D-CCD2-ED25765B77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1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7" name="Line 593">
              <a:extLst>
                <a:ext uri="{FF2B5EF4-FFF2-40B4-BE49-F238E27FC236}">
                  <a16:creationId xmlns:a16="http://schemas.microsoft.com/office/drawing/2014/main" id="{06F37AE0-F4ED-515B-18CC-17FF510E07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6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8" name="Line 594">
              <a:extLst>
                <a:ext uri="{FF2B5EF4-FFF2-40B4-BE49-F238E27FC236}">
                  <a16:creationId xmlns:a16="http://schemas.microsoft.com/office/drawing/2014/main" id="{006E364C-DB64-957E-CA0E-651665182C5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9" name="Line 595">
              <a:extLst>
                <a:ext uri="{FF2B5EF4-FFF2-40B4-BE49-F238E27FC236}">
                  <a16:creationId xmlns:a16="http://schemas.microsoft.com/office/drawing/2014/main" id="{A5451EAB-2749-FBB9-A70B-49BDD42CDF7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0" name="Line 596">
              <a:extLst>
                <a:ext uri="{FF2B5EF4-FFF2-40B4-BE49-F238E27FC236}">
                  <a16:creationId xmlns:a16="http://schemas.microsoft.com/office/drawing/2014/main" id="{4A4500FD-727E-D1A6-104C-B5D7DBD739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1" name="Line 597">
              <a:extLst>
                <a:ext uri="{FF2B5EF4-FFF2-40B4-BE49-F238E27FC236}">
                  <a16:creationId xmlns:a16="http://schemas.microsoft.com/office/drawing/2014/main" id="{8C048BCE-AA48-721E-4975-BBFB1070FA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2" name="Line 598">
              <a:extLst>
                <a:ext uri="{FF2B5EF4-FFF2-40B4-BE49-F238E27FC236}">
                  <a16:creationId xmlns:a16="http://schemas.microsoft.com/office/drawing/2014/main" id="{6441B112-2698-465E-23E1-CBB70C3F95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8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3" name="Line 599">
              <a:extLst>
                <a:ext uri="{FF2B5EF4-FFF2-40B4-BE49-F238E27FC236}">
                  <a16:creationId xmlns:a16="http://schemas.microsoft.com/office/drawing/2014/main" id="{955CB1DC-CAD5-9AFE-C349-3F5C4CF910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05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4" name="Line 600">
              <a:extLst>
                <a:ext uri="{FF2B5EF4-FFF2-40B4-BE49-F238E27FC236}">
                  <a16:creationId xmlns:a16="http://schemas.microsoft.com/office/drawing/2014/main" id="{55A0F3D2-F49F-3AD6-BE27-65CC8FA5EE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0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5" name="Line 601">
              <a:extLst>
                <a:ext uri="{FF2B5EF4-FFF2-40B4-BE49-F238E27FC236}">
                  <a16:creationId xmlns:a16="http://schemas.microsoft.com/office/drawing/2014/main" id="{0150FAC5-1D56-CFE1-F383-88FF5AE8D7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6" name="Line 602">
              <a:extLst>
                <a:ext uri="{FF2B5EF4-FFF2-40B4-BE49-F238E27FC236}">
                  <a16:creationId xmlns:a16="http://schemas.microsoft.com/office/drawing/2014/main" id="{A3192E2F-A3FD-29AC-D13C-760CD2F633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2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7" name="Line 603">
              <a:extLst>
                <a:ext uri="{FF2B5EF4-FFF2-40B4-BE49-F238E27FC236}">
                  <a16:creationId xmlns:a16="http://schemas.microsoft.com/office/drawing/2014/main" id="{52163AD6-39A7-B75B-6C94-BE2DE0A6C8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0" y="3719"/>
              <a:ext cx="0" cy="8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8" name="Line 604">
              <a:extLst>
                <a:ext uri="{FF2B5EF4-FFF2-40B4-BE49-F238E27FC236}">
                  <a16:creationId xmlns:a16="http://schemas.microsoft.com/office/drawing/2014/main" id="{D6F161ED-0FE2-225B-85FC-963918ABFBC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5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9" name="Line 605">
              <a:extLst>
                <a:ext uri="{FF2B5EF4-FFF2-40B4-BE49-F238E27FC236}">
                  <a16:creationId xmlns:a16="http://schemas.microsoft.com/office/drawing/2014/main" id="{A5836F53-6484-8481-2EBE-CCF9023765A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45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80" name="Line 606">
              <a:extLst>
                <a:ext uri="{FF2B5EF4-FFF2-40B4-BE49-F238E27FC236}">
                  <a16:creationId xmlns:a16="http://schemas.microsoft.com/office/drawing/2014/main" id="{053EAFE1-DA00-578D-20E3-697FB3DAA7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6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9885DF05-D42E-5C20-0FA1-52ACE598809E}"/>
              </a:ext>
            </a:extLst>
          </p:cNvPr>
          <p:cNvSpPr/>
          <p:nvPr/>
        </p:nvSpPr>
        <p:spPr>
          <a:xfrm>
            <a:off x="5401559" y="0"/>
            <a:ext cx="1973927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4163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50DF1C5-D9AF-F3E7-2DBD-6EACFE562D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-2002945" y="1770006"/>
            <a:ext cx="5868194" cy="2016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9FBAE51-4CAF-5BAE-BD4A-A85148310C43}"/>
              </a:ext>
            </a:extLst>
          </p:cNvPr>
          <p:cNvSpPr/>
          <p:nvPr/>
        </p:nvSpPr>
        <p:spPr>
          <a:xfrm>
            <a:off x="5401559" y="0"/>
            <a:ext cx="6790441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grpSp>
        <p:nvGrpSpPr>
          <p:cNvPr id="201" name="Group 607">
            <a:extLst>
              <a:ext uri="{FF2B5EF4-FFF2-40B4-BE49-F238E27FC236}">
                <a16:creationId xmlns:a16="http://schemas.microsoft.com/office/drawing/2014/main" id="{D5EDA25C-592B-5EAE-CCD0-D2BFD9EAF6A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793214" y="956698"/>
            <a:ext cx="6160851" cy="3600000"/>
            <a:chOff x="1079" y="768"/>
            <a:chExt cx="1381" cy="3035"/>
          </a:xfrm>
        </p:grpSpPr>
        <p:sp>
          <p:nvSpPr>
            <p:cNvPr id="202" name="Line 428">
              <a:extLst>
                <a:ext uri="{FF2B5EF4-FFF2-40B4-BE49-F238E27FC236}">
                  <a16:creationId xmlns:a16="http://schemas.microsoft.com/office/drawing/2014/main" id="{93C06D28-D400-7CD9-49F9-AD648BC297E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79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3" name="Line 429">
              <a:extLst>
                <a:ext uri="{FF2B5EF4-FFF2-40B4-BE49-F238E27FC236}">
                  <a16:creationId xmlns:a16="http://schemas.microsoft.com/office/drawing/2014/main" id="{C5EF7987-7F9B-F385-FA61-FD94090BD2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89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4" name="Line 430">
              <a:extLst>
                <a:ext uri="{FF2B5EF4-FFF2-40B4-BE49-F238E27FC236}">
                  <a16:creationId xmlns:a16="http://schemas.microsoft.com/office/drawing/2014/main" id="{493E23E2-2FE3-26BD-7D3E-151AB66FE93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13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5" name="Line 431">
              <a:extLst>
                <a:ext uri="{FF2B5EF4-FFF2-40B4-BE49-F238E27FC236}">
                  <a16:creationId xmlns:a16="http://schemas.microsoft.com/office/drawing/2014/main" id="{B4535C4C-4BA5-E89E-2A79-99C3788455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6" name="Line 432">
              <a:extLst>
                <a:ext uri="{FF2B5EF4-FFF2-40B4-BE49-F238E27FC236}">
                  <a16:creationId xmlns:a16="http://schemas.microsoft.com/office/drawing/2014/main" id="{4EF2818C-B4FC-770A-02B1-529F2BD27E7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8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7" name="Line 433">
              <a:extLst>
                <a:ext uri="{FF2B5EF4-FFF2-40B4-BE49-F238E27FC236}">
                  <a16:creationId xmlns:a16="http://schemas.microsoft.com/office/drawing/2014/main" id="{62A68861-F121-C931-FAB8-1C3660A66E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8" name="Line 434">
              <a:extLst>
                <a:ext uri="{FF2B5EF4-FFF2-40B4-BE49-F238E27FC236}">
                  <a16:creationId xmlns:a16="http://schemas.microsoft.com/office/drawing/2014/main" id="{92B730A3-5052-5097-D15A-EE1E82ED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9" name="Line 435">
              <a:extLst>
                <a:ext uri="{FF2B5EF4-FFF2-40B4-BE49-F238E27FC236}">
                  <a16:creationId xmlns:a16="http://schemas.microsoft.com/office/drawing/2014/main" id="{B79B507A-2799-99C1-1E88-A94B6CAED5C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58" y="3457"/>
              <a:ext cx="0" cy="3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0" name="Line 436">
              <a:extLst>
                <a:ext uri="{FF2B5EF4-FFF2-40B4-BE49-F238E27FC236}">
                  <a16:creationId xmlns:a16="http://schemas.microsoft.com/office/drawing/2014/main" id="{75933A08-D853-70B1-EB58-D8C12F4130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1" name="Line 437">
              <a:extLst>
                <a:ext uri="{FF2B5EF4-FFF2-40B4-BE49-F238E27FC236}">
                  <a16:creationId xmlns:a16="http://schemas.microsoft.com/office/drawing/2014/main" id="{1D314D87-4238-F72C-C1ED-0F243052937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7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2" name="Line 438">
              <a:extLst>
                <a:ext uri="{FF2B5EF4-FFF2-40B4-BE49-F238E27FC236}">
                  <a16:creationId xmlns:a16="http://schemas.microsoft.com/office/drawing/2014/main" id="{452EC728-03F1-BB25-73C1-C86170EF21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3" name="Line 439">
              <a:extLst>
                <a:ext uri="{FF2B5EF4-FFF2-40B4-BE49-F238E27FC236}">
                  <a16:creationId xmlns:a16="http://schemas.microsoft.com/office/drawing/2014/main" id="{58119279-DCA9-8AEC-FC60-BA405906896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4" name="Line 440">
              <a:extLst>
                <a:ext uri="{FF2B5EF4-FFF2-40B4-BE49-F238E27FC236}">
                  <a16:creationId xmlns:a16="http://schemas.microsoft.com/office/drawing/2014/main" id="{314C42FA-2AE6-B851-143C-9D3C9377343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3" y="3253"/>
              <a:ext cx="0" cy="55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5" name="Line 441">
              <a:extLst>
                <a:ext uri="{FF2B5EF4-FFF2-40B4-BE49-F238E27FC236}">
                  <a16:creationId xmlns:a16="http://schemas.microsoft.com/office/drawing/2014/main" id="{DE7B3575-F59C-70E9-46FC-A5388331975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7" y="3590"/>
              <a:ext cx="0" cy="21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6" name="Line 442">
              <a:extLst>
                <a:ext uri="{FF2B5EF4-FFF2-40B4-BE49-F238E27FC236}">
                  <a16:creationId xmlns:a16="http://schemas.microsoft.com/office/drawing/2014/main" id="{9B810B70-1837-5C33-A565-0734B2FEDB2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7" name="Line 443">
              <a:extLst>
                <a:ext uri="{FF2B5EF4-FFF2-40B4-BE49-F238E27FC236}">
                  <a16:creationId xmlns:a16="http://schemas.microsoft.com/office/drawing/2014/main" id="{E03B979D-6903-8650-D33A-38A418C1581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7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8" name="Line 444">
              <a:extLst>
                <a:ext uri="{FF2B5EF4-FFF2-40B4-BE49-F238E27FC236}">
                  <a16:creationId xmlns:a16="http://schemas.microsoft.com/office/drawing/2014/main" id="{531447B4-52A9-35EC-2750-7CE833D5A90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1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9" name="Line 445">
              <a:extLst>
                <a:ext uri="{FF2B5EF4-FFF2-40B4-BE49-F238E27FC236}">
                  <a16:creationId xmlns:a16="http://schemas.microsoft.com/office/drawing/2014/main" id="{D7037084-500F-A277-9A63-DB61F07B4FA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2" y="3461"/>
              <a:ext cx="0" cy="34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0" name="Line 446">
              <a:extLst>
                <a:ext uri="{FF2B5EF4-FFF2-40B4-BE49-F238E27FC236}">
                  <a16:creationId xmlns:a16="http://schemas.microsoft.com/office/drawing/2014/main" id="{FEF9AC23-6F55-4DC3-4544-6CBD6797E44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1" name="Line 447">
              <a:extLst>
                <a:ext uri="{FF2B5EF4-FFF2-40B4-BE49-F238E27FC236}">
                  <a16:creationId xmlns:a16="http://schemas.microsoft.com/office/drawing/2014/main" id="{DEBDB851-9A7B-2613-341D-72BCB71149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2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2" name="Line 448">
              <a:extLst>
                <a:ext uri="{FF2B5EF4-FFF2-40B4-BE49-F238E27FC236}">
                  <a16:creationId xmlns:a16="http://schemas.microsoft.com/office/drawing/2014/main" id="{8AC04AED-5C97-C164-FBE6-0660C51F02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7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3" name="Line 449">
              <a:extLst>
                <a:ext uri="{FF2B5EF4-FFF2-40B4-BE49-F238E27FC236}">
                  <a16:creationId xmlns:a16="http://schemas.microsoft.com/office/drawing/2014/main" id="{40AC9C6C-E8E1-82F7-FB49-6FD9A66927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2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4" name="Line 450">
              <a:extLst>
                <a:ext uri="{FF2B5EF4-FFF2-40B4-BE49-F238E27FC236}">
                  <a16:creationId xmlns:a16="http://schemas.microsoft.com/office/drawing/2014/main" id="{425A1375-BB85-811D-6D13-001AA22B19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7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5" name="Line 451">
              <a:extLst>
                <a:ext uri="{FF2B5EF4-FFF2-40B4-BE49-F238E27FC236}">
                  <a16:creationId xmlns:a16="http://schemas.microsoft.com/office/drawing/2014/main" id="{D21ED248-AFF0-E070-7A69-E604DF32B8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62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6" name="Line 452">
              <a:extLst>
                <a:ext uri="{FF2B5EF4-FFF2-40B4-BE49-F238E27FC236}">
                  <a16:creationId xmlns:a16="http://schemas.microsoft.com/office/drawing/2014/main" id="{BC6D60D0-C74B-E430-F0F0-BCDC225F1FD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2" y="3357"/>
              <a:ext cx="0" cy="4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7" name="Line 453">
              <a:extLst>
                <a:ext uri="{FF2B5EF4-FFF2-40B4-BE49-F238E27FC236}">
                  <a16:creationId xmlns:a16="http://schemas.microsoft.com/office/drawing/2014/main" id="{24708395-5B8C-76F7-4C08-BEB1F2D329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8" name="Line 454">
              <a:extLst>
                <a:ext uri="{FF2B5EF4-FFF2-40B4-BE49-F238E27FC236}">
                  <a16:creationId xmlns:a16="http://schemas.microsoft.com/office/drawing/2014/main" id="{31359C8C-CE01-66C9-A8DA-B49EBF65EE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01" y="3768"/>
              <a:ext cx="0" cy="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9" name="Line 455">
              <a:extLst>
                <a:ext uri="{FF2B5EF4-FFF2-40B4-BE49-F238E27FC236}">
                  <a16:creationId xmlns:a16="http://schemas.microsoft.com/office/drawing/2014/main" id="{B32A52F1-F885-9250-B621-5F28F5A0A5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1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0" name="Line 456">
              <a:extLst>
                <a:ext uri="{FF2B5EF4-FFF2-40B4-BE49-F238E27FC236}">
                  <a16:creationId xmlns:a16="http://schemas.microsoft.com/office/drawing/2014/main" id="{313C6A48-CDB1-7C6D-D765-04A9E088D82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6" y="3640"/>
              <a:ext cx="0" cy="16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1" name="Line 457">
              <a:extLst>
                <a:ext uri="{FF2B5EF4-FFF2-40B4-BE49-F238E27FC236}">
                  <a16:creationId xmlns:a16="http://schemas.microsoft.com/office/drawing/2014/main" id="{4B700C50-039B-3722-7BC8-3C2C9E8DC9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21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2" name="Line 458">
              <a:extLst>
                <a:ext uri="{FF2B5EF4-FFF2-40B4-BE49-F238E27FC236}">
                  <a16:creationId xmlns:a16="http://schemas.microsoft.com/office/drawing/2014/main" id="{5A21B8E1-9946-AEAE-C5CE-B8A93175CE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46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3" name="Line 459">
              <a:extLst>
                <a:ext uri="{FF2B5EF4-FFF2-40B4-BE49-F238E27FC236}">
                  <a16:creationId xmlns:a16="http://schemas.microsoft.com/office/drawing/2014/main" id="{1B8B5FCE-2D6F-E516-D2BF-2EED74A2FE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4" name="Line 460">
              <a:extLst>
                <a:ext uri="{FF2B5EF4-FFF2-40B4-BE49-F238E27FC236}">
                  <a16:creationId xmlns:a16="http://schemas.microsoft.com/office/drawing/2014/main" id="{0F1AFA95-C3F9-6C69-C787-66F897ABE37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6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5" name="Line 461">
              <a:extLst>
                <a:ext uri="{FF2B5EF4-FFF2-40B4-BE49-F238E27FC236}">
                  <a16:creationId xmlns:a16="http://schemas.microsoft.com/office/drawing/2014/main" id="{51CEE895-C304-2555-8925-A7143D261C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1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6" name="Line 462">
              <a:extLst>
                <a:ext uri="{FF2B5EF4-FFF2-40B4-BE49-F238E27FC236}">
                  <a16:creationId xmlns:a16="http://schemas.microsoft.com/office/drawing/2014/main" id="{76D7DC90-D143-0FF3-BB7D-71E81515FC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7" name="Line 463">
              <a:extLst>
                <a:ext uri="{FF2B5EF4-FFF2-40B4-BE49-F238E27FC236}">
                  <a16:creationId xmlns:a16="http://schemas.microsoft.com/office/drawing/2014/main" id="{3005F0B2-A3EB-6DF8-A905-1648CCC32C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1" y="3303"/>
              <a:ext cx="0" cy="50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8" name="Line 464">
              <a:extLst>
                <a:ext uri="{FF2B5EF4-FFF2-40B4-BE49-F238E27FC236}">
                  <a16:creationId xmlns:a16="http://schemas.microsoft.com/office/drawing/2014/main" id="{7B661206-FD4B-7C67-3B95-4376386CB22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9" name="Line 465">
              <a:extLst>
                <a:ext uri="{FF2B5EF4-FFF2-40B4-BE49-F238E27FC236}">
                  <a16:creationId xmlns:a16="http://schemas.microsoft.com/office/drawing/2014/main" id="{FAC333C9-F05B-67DA-79F1-8BBFB1DBD2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1" y="1778"/>
              <a:ext cx="0" cy="20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0" name="Line 466">
              <a:extLst>
                <a:ext uri="{FF2B5EF4-FFF2-40B4-BE49-F238E27FC236}">
                  <a16:creationId xmlns:a16="http://schemas.microsoft.com/office/drawing/2014/main" id="{494209DA-21FB-9977-FD48-C859CC5B498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6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1" name="Line 467">
              <a:extLst>
                <a:ext uri="{FF2B5EF4-FFF2-40B4-BE49-F238E27FC236}">
                  <a16:creationId xmlns:a16="http://schemas.microsoft.com/office/drawing/2014/main" id="{9F3FB118-DAF6-884F-CBC5-59125E21DC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2" name="Line 468">
              <a:extLst>
                <a:ext uri="{FF2B5EF4-FFF2-40B4-BE49-F238E27FC236}">
                  <a16:creationId xmlns:a16="http://schemas.microsoft.com/office/drawing/2014/main" id="{67354EF4-15DF-C051-C9ED-4A085B108A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3" name="Line 469">
              <a:extLst>
                <a:ext uri="{FF2B5EF4-FFF2-40B4-BE49-F238E27FC236}">
                  <a16:creationId xmlns:a16="http://schemas.microsoft.com/office/drawing/2014/main" id="{23C1802A-2103-7590-A1F2-BCF317D7B5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1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4" name="Line 470">
              <a:extLst>
                <a:ext uri="{FF2B5EF4-FFF2-40B4-BE49-F238E27FC236}">
                  <a16:creationId xmlns:a16="http://schemas.microsoft.com/office/drawing/2014/main" id="{77322E64-4725-D24E-A115-DA779942CE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20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5" name="Line 471">
              <a:extLst>
                <a:ext uri="{FF2B5EF4-FFF2-40B4-BE49-F238E27FC236}">
                  <a16:creationId xmlns:a16="http://schemas.microsoft.com/office/drawing/2014/main" id="{5748D86E-DB92-1CEA-0943-07A2B3C9E16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0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6" name="Line 472">
              <a:extLst>
                <a:ext uri="{FF2B5EF4-FFF2-40B4-BE49-F238E27FC236}">
                  <a16:creationId xmlns:a16="http://schemas.microsoft.com/office/drawing/2014/main" id="{008339F0-8535-1829-DB13-E0650C06E0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5" y="3407"/>
              <a:ext cx="0" cy="39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7" name="Line 473">
              <a:extLst>
                <a:ext uri="{FF2B5EF4-FFF2-40B4-BE49-F238E27FC236}">
                  <a16:creationId xmlns:a16="http://schemas.microsoft.com/office/drawing/2014/main" id="{EA677173-F1F1-1CC3-2CAA-E684223FDB6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0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8" name="Line 474">
              <a:extLst>
                <a:ext uri="{FF2B5EF4-FFF2-40B4-BE49-F238E27FC236}">
                  <a16:creationId xmlns:a16="http://schemas.microsoft.com/office/drawing/2014/main" id="{549BB16D-2F94-E424-5AA4-1B6F1CD31E7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9" name="Line 475">
              <a:extLst>
                <a:ext uri="{FF2B5EF4-FFF2-40B4-BE49-F238E27FC236}">
                  <a16:creationId xmlns:a16="http://schemas.microsoft.com/office/drawing/2014/main" id="{28EFBC5E-657B-8695-EC25-86C17FAA87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0" name="Line 476">
              <a:extLst>
                <a:ext uri="{FF2B5EF4-FFF2-40B4-BE49-F238E27FC236}">
                  <a16:creationId xmlns:a16="http://schemas.microsoft.com/office/drawing/2014/main" id="{3988E7FC-246A-3480-9477-C291B5796D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1" name="Line 477">
              <a:extLst>
                <a:ext uri="{FF2B5EF4-FFF2-40B4-BE49-F238E27FC236}">
                  <a16:creationId xmlns:a16="http://schemas.microsoft.com/office/drawing/2014/main" id="{71254979-2D6F-81F7-A9A4-5142BB60A1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70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2" name="Line 478">
              <a:extLst>
                <a:ext uri="{FF2B5EF4-FFF2-40B4-BE49-F238E27FC236}">
                  <a16:creationId xmlns:a16="http://schemas.microsoft.com/office/drawing/2014/main" id="{DC178807-0E1E-4ADC-C8D3-C3113A5B26F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0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3" name="Line 479">
              <a:extLst>
                <a:ext uri="{FF2B5EF4-FFF2-40B4-BE49-F238E27FC236}">
                  <a16:creationId xmlns:a16="http://schemas.microsoft.com/office/drawing/2014/main" id="{A0351194-64F0-6E17-F3BB-04DCA5B01E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4" name="Line 480">
              <a:extLst>
                <a:ext uri="{FF2B5EF4-FFF2-40B4-BE49-F238E27FC236}">
                  <a16:creationId xmlns:a16="http://schemas.microsoft.com/office/drawing/2014/main" id="{35941833-C3EC-DD21-CE1C-BE32A028D3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0" y="2951"/>
              <a:ext cx="0" cy="85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5" name="Line 481">
              <a:extLst>
                <a:ext uri="{FF2B5EF4-FFF2-40B4-BE49-F238E27FC236}">
                  <a16:creationId xmlns:a16="http://schemas.microsoft.com/office/drawing/2014/main" id="{B4D9D462-4ED6-8FF1-3CED-6F7A85637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4" y="768"/>
              <a:ext cx="0" cy="30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6" name="Line 482">
              <a:extLst>
                <a:ext uri="{FF2B5EF4-FFF2-40B4-BE49-F238E27FC236}">
                  <a16:creationId xmlns:a16="http://schemas.microsoft.com/office/drawing/2014/main" id="{C88DD927-3D9D-6251-F7F2-D3F37A9573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9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7" name="Line 483">
              <a:extLst>
                <a:ext uri="{FF2B5EF4-FFF2-40B4-BE49-F238E27FC236}">
                  <a16:creationId xmlns:a16="http://schemas.microsoft.com/office/drawing/2014/main" id="{D788581D-9908-F99D-66B2-6436AAFFAED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4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8" name="Line 484">
              <a:extLst>
                <a:ext uri="{FF2B5EF4-FFF2-40B4-BE49-F238E27FC236}">
                  <a16:creationId xmlns:a16="http://schemas.microsoft.com/office/drawing/2014/main" id="{7E36A32A-AD44-3CBD-6F64-997FFFED99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9" name="Line 485">
              <a:extLst>
                <a:ext uri="{FF2B5EF4-FFF2-40B4-BE49-F238E27FC236}">
                  <a16:creationId xmlns:a16="http://schemas.microsoft.com/office/drawing/2014/main" id="{7077DA90-1D35-1015-2C41-99ACF753C72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2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0" name="Line 486">
              <a:extLst>
                <a:ext uri="{FF2B5EF4-FFF2-40B4-BE49-F238E27FC236}">
                  <a16:creationId xmlns:a16="http://schemas.microsoft.com/office/drawing/2014/main" id="{39045230-9D80-6018-F4C2-26D2EADD83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39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1" name="Line 487">
              <a:extLst>
                <a:ext uri="{FF2B5EF4-FFF2-40B4-BE49-F238E27FC236}">
                  <a16:creationId xmlns:a16="http://schemas.microsoft.com/office/drawing/2014/main" id="{7090B3F9-6043-DF40-0E50-8F7648778D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4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2" name="Line 488">
              <a:extLst>
                <a:ext uri="{FF2B5EF4-FFF2-40B4-BE49-F238E27FC236}">
                  <a16:creationId xmlns:a16="http://schemas.microsoft.com/office/drawing/2014/main" id="{8EEF7813-2612-87F5-4E96-6B5BBDCF36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9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3" name="Line 489">
              <a:extLst>
                <a:ext uri="{FF2B5EF4-FFF2-40B4-BE49-F238E27FC236}">
                  <a16:creationId xmlns:a16="http://schemas.microsoft.com/office/drawing/2014/main" id="{7D42F48C-A947-3643-5CF1-4116551171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4" y="3615"/>
              <a:ext cx="0" cy="18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4" name="Line 490">
              <a:extLst>
                <a:ext uri="{FF2B5EF4-FFF2-40B4-BE49-F238E27FC236}">
                  <a16:creationId xmlns:a16="http://schemas.microsoft.com/office/drawing/2014/main" id="{622C53D8-40CB-FDF5-F4EA-E73B32DD22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5" name="Line 491">
              <a:extLst>
                <a:ext uri="{FF2B5EF4-FFF2-40B4-BE49-F238E27FC236}">
                  <a16:creationId xmlns:a16="http://schemas.microsoft.com/office/drawing/2014/main" id="{CB398D1B-D23A-7A44-E036-EBD6C6D765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4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6" name="Line 492">
              <a:extLst>
                <a:ext uri="{FF2B5EF4-FFF2-40B4-BE49-F238E27FC236}">
                  <a16:creationId xmlns:a16="http://schemas.microsoft.com/office/drawing/2014/main" id="{E2B2DB51-BFD1-26E8-BD14-1FBD41DA847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7" name="Line 493">
              <a:extLst>
                <a:ext uri="{FF2B5EF4-FFF2-40B4-BE49-F238E27FC236}">
                  <a16:creationId xmlns:a16="http://schemas.microsoft.com/office/drawing/2014/main" id="{FC1ED6CB-6E5D-FAFD-6F3D-F5911D63BFC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8" name="Line 494">
              <a:extLst>
                <a:ext uri="{FF2B5EF4-FFF2-40B4-BE49-F238E27FC236}">
                  <a16:creationId xmlns:a16="http://schemas.microsoft.com/office/drawing/2014/main" id="{926354B0-910D-C283-DB44-6861F85F46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9" name="Line 495">
              <a:extLst>
                <a:ext uri="{FF2B5EF4-FFF2-40B4-BE49-F238E27FC236}">
                  <a16:creationId xmlns:a16="http://schemas.microsoft.com/office/drawing/2014/main" id="{3C8D1801-7B26-0A0A-C01A-6810092D37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8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0" name="Line 496">
              <a:extLst>
                <a:ext uri="{FF2B5EF4-FFF2-40B4-BE49-F238E27FC236}">
                  <a16:creationId xmlns:a16="http://schemas.microsoft.com/office/drawing/2014/main" id="{B40F21AD-5A4C-BC57-4362-649A65DE872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1" name="Line 497">
              <a:extLst>
                <a:ext uri="{FF2B5EF4-FFF2-40B4-BE49-F238E27FC236}">
                  <a16:creationId xmlns:a16="http://schemas.microsoft.com/office/drawing/2014/main" id="{C7D6E405-0BBA-E13D-D37B-3835136250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3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2" name="Line 498">
              <a:extLst>
                <a:ext uri="{FF2B5EF4-FFF2-40B4-BE49-F238E27FC236}">
                  <a16:creationId xmlns:a16="http://schemas.microsoft.com/office/drawing/2014/main" id="{3EA1032F-764C-3A6E-98ED-B6E5F9C5E60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8" y="2996"/>
              <a:ext cx="0" cy="80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3" name="Line 499">
              <a:extLst>
                <a:ext uri="{FF2B5EF4-FFF2-40B4-BE49-F238E27FC236}">
                  <a16:creationId xmlns:a16="http://schemas.microsoft.com/office/drawing/2014/main" id="{CD3E603E-0D34-B3F7-359A-BFAA040B266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3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4" name="Line 500">
              <a:extLst>
                <a:ext uri="{FF2B5EF4-FFF2-40B4-BE49-F238E27FC236}">
                  <a16:creationId xmlns:a16="http://schemas.microsoft.com/office/drawing/2014/main" id="{99DD6EDE-17C2-7EFB-F6D1-F7CFAC8DF35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8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5" name="Line 501">
              <a:extLst>
                <a:ext uri="{FF2B5EF4-FFF2-40B4-BE49-F238E27FC236}">
                  <a16:creationId xmlns:a16="http://schemas.microsoft.com/office/drawing/2014/main" id="{4779E69F-2FA4-CC76-F716-69A1FBFEE2D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2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6" name="Line 502">
              <a:extLst>
                <a:ext uri="{FF2B5EF4-FFF2-40B4-BE49-F238E27FC236}">
                  <a16:creationId xmlns:a16="http://schemas.microsoft.com/office/drawing/2014/main" id="{7B9358BD-731F-A135-B15B-0851E1F9CA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3" y="3575"/>
              <a:ext cx="0" cy="22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7" name="Line 503">
              <a:extLst>
                <a:ext uri="{FF2B5EF4-FFF2-40B4-BE49-F238E27FC236}">
                  <a16:creationId xmlns:a16="http://schemas.microsoft.com/office/drawing/2014/main" id="{CA610870-A87D-FA3F-7DDA-E01339F6C4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8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8" name="Line 504">
              <a:extLst>
                <a:ext uri="{FF2B5EF4-FFF2-40B4-BE49-F238E27FC236}">
                  <a16:creationId xmlns:a16="http://schemas.microsoft.com/office/drawing/2014/main" id="{D7D286FA-A459-D1C5-8E6D-52F2F56988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4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9" name="Line 505">
              <a:extLst>
                <a:ext uri="{FF2B5EF4-FFF2-40B4-BE49-F238E27FC236}">
                  <a16:creationId xmlns:a16="http://schemas.microsoft.com/office/drawing/2014/main" id="{B50DC771-5BAA-D7EA-D0E2-72AB220BEC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58" y="3759"/>
              <a:ext cx="0" cy="4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0" name="Line 506">
              <a:extLst>
                <a:ext uri="{FF2B5EF4-FFF2-40B4-BE49-F238E27FC236}">
                  <a16:creationId xmlns:a16="http://schemas.microsoft.com/office/drawing/2014/main" id="{C8C51C87-EAD3-CBFE-2780-F5B5BEF781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3" y="3491"/>
              <a:ext cx="0" cy="31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1" name="Line 507">
              <a:extLst>
                <a:ext uri="{FF2B5EF4-FFF2-40B4-BE49-F238E27FC236}">
                  <a16:creationId xmlns:a16="http://schemas.microsoft.com/office/drawing/2014/main" id="{C7440D30-6C3B-B79D-1DBA-2D1DEB1E3B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8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2" name="Line 508">
              <a:extLst>
                <a:ext uri="{FF2B5EF4-FFF2-40B4-BE49-F238E27FC236}">
                  <a16:creationId xmlns:a16="http://schemas.microsoft.com/office/drawing/2014/main" id="{B37AA1AE-B588-CC4A-DE77-5EAC8F4F1AA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3" name="Line 509">
              <a:extLst>
                <a:ext uri="{FF2B5EF4-FFF2-40B4-BE49-F238E27FC236}">
                  <a16:creationId xmlns:a16="http://schemas.microsoft.com/office/drawing/2014/main" id="{EBFFFD78-C434-0689-B9D1-CA0D9DFBF05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8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4" name="Line 510">
              <a:extLst>
                <a:ext uri="{FF2B5EF4-FFF2-40B4-BE49-F238E27FC236}">
                  <a16:creationId xmlns:a16="http://schemas.microsoft.com/office/drawing/2014/main" id="{5BB6C7A1-C10D-2CD8-3ACF-A8B9303129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5" name="Line 511">
              <a:extLst>
                <a:ext uri="{FF2B5EF4-FFF2-40B4-BE49-F238E27FC236}">
                  <a16:creationId xmlns:a16="http://schemas.microsoft.com/office/drawing/2014/main" id="{FA742C74-FAF0-5FA0-D35E-D0F9906F7DF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6" name="Line 512">
              <a:extLst>
                <a:ext uri="{FF2B5EF4-FFF2-40B4-BE49-F238E27FC236}">
                  <a16:creationId xmlns:a16="http://schemas.microsoft.com/office/drawing/2014/main" id="{C3AB44D2-904A-D52C-EABC-CE17C05B47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2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7" name="Line 513">
              <a:extLst>
                <a:ext uri="{FF2B5EF4-FFF2-40B4-BE49-F238E27FC236}">
                  <a16:creationId xmlns:a16="http://schemas.microsoft.com/office/drawing/2014/main" id="{FA08AF5B-2D5D-3C63-8C41-9D1262518B5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8" name="Line 514">
              <a:extLst>
                <a:ext uri="{FF2B5EF4-FFF2-40B4-BE49-F238E27FC236}">
                  <a16:creationId xmlns:a16="http://schemas.microsoft.com/office/drawing/2014/main" id="{21AEA665-A78E-6EE2-3981-8FFA8DE400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07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9" name="Line 515">
              <a:extLst>
                <a:ext uri="{FF2B5EF4-FFF2-40B4-BE49-F238E27FC236}">
                  <a16:creationId xmlns:a16="http://schemas.microsoft.com/office/drawing/2014/main" id="{7CC903C1-947E-FF60-A985-AFD58D1CA65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17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0" name="Line 516">
              <a:extLst>
                <a:ext uri="{FF2B5EF4-FFF2-40B4-BE49-F238E27FC236}">
                  <a16:creationId xmlns:a16="http://schemas.microsoft.com/office/drawing/2014/main" id="{65279DDE-F1A5-067B-E734-EE9CABBA4E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22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1" name="Line 517">
              <a:extLst>
                <a:ext uri="{FF2B5EF4-FFF2-40B4-BE49-F238E27FC236}">
                  <a16:creationId xmlns:a16="http://schemas.microsoft.com/office/drawing/2014/main" id="{3CFFE46D-BD36-20E4-4C26-453010C8B2F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2" name="Line 518">
              <a:extLst>
                <a:ext uri="{FF2B5EF4-FFF2-40B4-BE49-F238E27FC236}">
                  <a16:creationId xmlns:a16="http://schemas.microsoft.com/office/drawing/2014/main" id="{99DB85D5-759C-2B92-0D75-CB5CDE7518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7" y="3397"/>
              <a:ext cx="0" cy="40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3" name="Line 519">
              <a:extLst>
                <a:ext uri="{FF2B5EF4-FFF2-40B4-BE49-F238E27FC236}">
                  <a16:creationId xmlns:a16="http://schemas.microsoft.com/office/drawing/2014/main" id="{EA85238C-7C60-ABEF-41BF-25D9CD37B1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2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4" name="Line 520">
              <a:extLst>
                <a:ext uri="{FF2B5EF4-FFF2-40B4-BE49-F238E27FC236}">
                  <a16:creationId xmlns:a16="http://schemas.microsoft.com/office/drawing/2014/main" id="{FD06B4D7-2881-157F-F829-3A94D25773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5" name="Line 521">
              <a:extLst>
                <a:ext uri="{FF2B5EF4-FFF2-40B4-BE49-F238E27FC236}">
                  <a16:creationId xmlns:a16="http://schemas.microsoft.com/office/drawing/2014/main" id="{D5D78F9B-6840-4965-39B9-F1F08AFEDD2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2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6" name="Line 522">
              <a:extLst>
                <a:ext uri="{FF2B5EF4-FFF2-40B4-BE49-F238E27FC236}">
                  <a16:creationId xmlns:a16="http://schemas.microsoft.com/office/drawing/2014/main" id="{94E20A46-6A35-E910-7B00-6EC8742D6F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7" name="Line 523">
              <a:extLst>
                <a:ext uri="{FF2B5EF4-FFF2-40B4-BE49-F238E27FC236}">
                  <a16:creationId xmlns:a16="http://schemas.microsoft.com/office/drawing/2014/main" id="{285B930A-2132-BC26-7A19-61BF9E39250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7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8" name="Line 524">
              <a:extLst>
                <a:ext uri="{FF2B5EF4-FFF2-40B4-BE49-F238E27FC236}">
                  <a16:creationId xmlns:a16="http://schemas.microsoft.com/office/drawing/2014/main" id="{769EC646-0FF3-2A37-74AC-218C78854FA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9" name="Line 525">
              <a:extLst>
                <a:ext uri="{FF2B5EF4-FFF2-40B4-BE49-F238E27FC236}">
                  <a16:creationId xmlns:a16="http://schemas.microsoft.com/office/drawing/2014/main" id="{4B9C2E77-FCD4-69FC-5E23-73ADB8F83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6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0" name="Line 526">
              <a:extLst>
                <a:ext uri="{FF2B5EF4-FFF2-40B4-BE49-F238E27FC236}">
                  <a16:creationId xmlns:a16="http://schemas.microsoft.com/office/drawing/2014/main" id="{0EC8FEA1-BCA4-85E4-1EEE-887CD93206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1" name="Line 527">
              <a:extLst>
                <a:ext uri="{FF2B5EF4-FFF2-40B4-BE49-F238E27FC236}">
                  <a16:creationId xmlns:a16="http://schemas.microsoft.com/office/drawing/2014/main" id="{B3DBF39B-6D2C-F349-F04A-6327CFCBFD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6" y="3343"/>
              <a:ext cx="0" cy="46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2" name="Line 528">
              <a:extLst>
                <a:ext uri="{FF2B5EF4-FFF2-40B4-BE49-F238E27FC236}">
                  <a16:creationId xmlns:a16="http://schemas.microsoft.com/office/drawing/2014/main" id="{5C1C479B-7101-E5BE-C521-26A446BF9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1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3" name="Line 529">
              <a:extLst>
                <a:ext uri="{FF2B5EF4-FFF2-40B4-BE49-F238E27FC236}">
                  <a16:creationId xmlns:a16="http://schemas.microsoft.com/office/drawing/2014/main" id="{FE608444-D083-EE78-E612-05D5975F435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6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4" name="Line 530">
              <a:extLst>
                <a:ext uri="{FF2B5EF4-FFF2-40B4-BE49-F238E27FC236}">
                  <a16:creationId xmlns:a16="http://schemas.microsoft.com/office/drawing/2014/main" id="{2B948453-A517-DA1D-1D0D-2D671647F5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1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5" name="Line 531">
              <a:extLst>
                <a:ext uri="{FF2B5EF4-FFF2-40B4-BE49-F238E27FC236}">
                  <a16:creationId xmlns:a16="http://schemas.microsoft.com/office/drawing/2014/main" id="{B01F8805-39CB-FF6F-07CC-346BFCC2B2F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21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6" name="Line 532">
              <a:extLst>
                <a:ext uri="{FF2B5EF4-FFF2-40B4-BE49-F238E27FC236}">
                  <a16:creationId xmlns:a16="http://schemas.microsoft.com/office/drawing/2014/main" id="{45A62921-2D14-0FA3-685F-CFA75A1C7F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1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7" name="Line 533">
              <a:extLst>
                <a:ext uri="{FF2B5EF4-FFF2-40B4-BE49-F238E27FC236}">
                  <a16:creationId xmlns:a16="http://schemas.microsoft.com/office/drawing/2014/main" id="{BF80D992-7751-B881-3A7B-8A031CCCB1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8" name="Line 534">
              <a:extLst>
                <a:ext uri="{FF2B5EF4-FFF2-40B4-BE49-F238E27FC236}">
                  <a16:creationId xmlns:a16="http://schemas.microsoft.com/office/drawing/2014/main" id="{50A6E5C8-FC6A-EF7F-D76B-80D8A5FD6C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9" name="Line 535">
              <a:extLst>
                <a:ext uri="{FF2B5EF4-FFF2-40B4-BE49-F238E27FC236}">
                  <a16:creationId xmlns:a16="http://schemas.microsoft.com/office/drawing/2014/main" id="{D962AB88-EEF0-0EFA-C9E9-4C53C61D437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0" name="Line 536">
              <a:extLst>
                <a:ext uri="{FF2B5EF4-FFF2-40B4-BE49-F238E27FC236}">
                  <a16:creationId xmlns:a16="http://schemas.microsoft.com/office/drawing/2014/main" id="{3F96EE1D-0B38-1D3A-39B0-C23F5C494D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1" y="3422"/>
              <a:ext cx="0" cy="381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1" name="Line 537">
              <a:extLst>
                <a:ext uri="{FF2B5EF4-FFF2-40B4-BE49-F238E27FC236}">
                  <a16:creationId xmlns:a16="http://schemas.microsoft.com/office/drawing/2014/main" id="{DE5A871F-64B2-D2A6-9D44-8B68A994CC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6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2" name="Line 538">
              <a:extLst>
                <a:ext uri="{FF2B5EF4-FFF2-40B4-BE49-F238E27FC236}">
                  <a16:creationId xmlns:a16="http://schemas.microsoft.com/office/drawing/2014/main" id="{7CDF38FD-10E2-FE41-3907-086A5E7BE0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6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3" name="Line 539">
              <a:extLst>
                <a:ext uri="{FF2B5EF4-FFF2-40B4-BE49-F238E27FC236}">
                  <a16:creationId xmlns:a16="http://schemas.microsoft.com/office/drawing/2014/main" id="{7CE15E5E-72FE-649A-6795-2C8F44F180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7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4" name="Line 540">
              <a:extLst>
                <a:ext uri="{FF2B5EF4-FFF2-40B4-BE49-F238E27FC236}">
                  <a16:creationId xmlns:a16="http://schemas.microsoft.com/office/drawing/2014/main" id="{77886266-580F-5EC0-70BF-45A4CE5C88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5" name="Line 541">
              <a:extLst>
                <a:ext uri="{FF2B5EF4-FFF2-40B4-BE49-F238E27FC236}">
                  <a16:creationId xmlns:a16="http://schemas.microsoft.com/office/drawing/2014/main" id="{C357C117-FC4A-0667-7EBA-45F4731C32F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95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6" name="Line 542">
              <a:extLst>
                <a:ext uri="{FF2B5EF4-FFF2-40B4-BE49-F238E27FC236}">
                  <a16:creationId xmlns:a16="http://schemas.microsoft.com/office/drawing/2014/main" id="{8C778BFA-3CA4-637B-79A8-01AA00D0C7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7" name="Line 543">
              <a:extLst>
                <a:ext uri="{FF2B5EF4-FFF2-40B4-BE49-F238E27FC236}">
                  <a16:creationId xmlns:a16="http://schemas.microsoft.com/office/drawing/2014/main" id="{E7AC2B91-5F1C-F9E3-D9D0-E7F48678CBD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8" name="Line 544">
              <a:extLst>
                <a:ext uri="{FF2B5EF4-FFF2-40B4-BE49-F238E27FC236}">
                  <a16:creationId xmlns:a16="http://schemas.microsoft.com/office/drawing/2014/main" id="{B05D7E31-2EB6-373C-FE64-DAD23917F3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0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9" name="Line 545">
              <a:extLst>
                <a:ext uri="{FF2B5EF4-FFF2-40B4-BE49-F238E27FC236}">
                  <a16:creationId xmlns:a16="http://schemas.microsoft.com/office/drawing/2014/main" id="{E4200EE6-F3C9-D69E-F525-F1D9F704AD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5" y="2694"/>
              <a:ext cx="0" cy="1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0" name="Line 546">
              <a:extLst>
                <a:ext uri="{FF2B5EF4-FFF2-40B4-BE49-F238E27FC236}">
                  <a16:creationId xmlns:a16="http://schemas.microsoft.com/office/drawing/2014/main" id="{195BE773-B8A8-1777-1E1B-A45F23380F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3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1" name="Line 547">
              <a:extLst>
                <a:ext uri="{FF2B5EF4-FFF2-40B4-BE49-F238E27FC236}">
                  <a16:creationId xmlns:a16="http://schemas.microsoft.com/office/drawing/2014/main" id="{8B3135BA-B46A-9FEF-2824-D8C3028B6C5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4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2" name="Line 548">
              <a:extLst>
                <a:ext uri="{FF2B5EF4-FFF2-40B4-BE49-F238E27FC236}">
                  <a16:creationId xmlns:a16="http://schemas.microsoft.com/office/drawing/2014/main" id="{3FA8C04C-174E-AC5A-89DF-6C24FE0F193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55" y="3556"/>
              <a:ext cx="0" cy="24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3" name="Line 549">
              <a:extLst>
                <a:ext uri="{FF2B5EF4-FFF2-40B4-BE49-F238E27FC236}">
                  <a16:creationId xmlns:a16="http://schemas.microsoft.com/office/drawing/2014/main" id="{A75E8965-D1E1-FA67-F815-4D098FB7E5B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0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4" name="Line 550">
              <a:extLst>
                <a:ext uri="{FF2B5EF4-FFF2-40B4-BE49-F238E27FC236}">
                  <a16:creationId xmlns:a16="http://schemas.microsoft.com/office/drawing/2014/main" id="{AB8F2CB7-29FE-82D3-FBF4-7C25474A8E5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5" name="Line 551">
              <a:extLst>
                <a:ext uri="{FF2B5EF4-FFF2-40B4-BE49-F238E27FC236}">
                  <a16:creationId xmlns:a16="http://schemas.microsoft.com/office/drawing/2014/main" id="{DBB3A720-A530-C687-77D0-91AFBB3CEB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0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6" name="Line 552">
              <a:extLst>
                <a:ext uri="{FF2B5EF4-FFF2-40B4-BE49-F238E27FC236}">
                  <a16:creationId xmlns:a16="http://schemas.microsoft.com/office/drawing/2014/main" id="{2D7FA73D-6901-E9C2-2EA0-A2C2473B7E7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5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7" name="Line 553">
              <a:extLst>
                <a:ext uri="{FF2B5EF4-FFF2-40B4-BE49-F238E27FC236}">
                  <a16:creationId xmlns:a16="http://schemas.microsoft.com/office/drawing/2014/main" id="{8FC10CFD-B131-EE73-1362-FED43F66023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8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8" name="Line 554">
              <a:extLst>
                <a:ext uri="{FF2B5EF4-FFF2-40B4-BE49-F238E27FC236}">
                  <a16:creationId xmlns:a16="http://schemas.microsoft.com/office/drawing/2014/main" id="{BDF6F436-5057-C071-C351-AC3F7D32BA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0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9" name="Line 555">
              <a:extLst>
                <a:ext uri="{FF2B5EF4-FFF2-40B4-BE49-F238E27FC236}">
                  <a16:creationId xmlns:a16="http://schemas.microsoft.com/office/drawing/2014/main" id="{2366D4C1-DC39-CA0E-4E8D-CF92AB3BBB0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4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0" name="Line 556">
              <a:extLst>
                <a:ext uri="{FF2B5EF4-FFF2-40B4-BE49-F238E27FC236}">
                  <a16:creationId xmlns:a16="http://schemas.microsoft.com/office/drawing/2014/main" id="{47924D8D-AECA-E31B-1CE2-A33B60F248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9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1" name="Line 557">
              <a:extLst>
                <a:ext uri="{FF2B5EF4-FFF2-40B4-BE49-F238E27FC236}">
                  <a16:creationId xmlns:a16="http://schemas.microsoft.com/office/drawing/2014/main" id="{91223B02-D78F-CF86-D6ED-5606ABCDFB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4" y="3531"/>
              <a:ext cx="0" cy="27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2" name="Line 558">
              <a:extLst>
                <a:ext uri="{FF2B5EF4-FFF2-40B4-BE49-F238E27FC236}">
                  <a16:creationId xmlns:a16="http://schemas.microsoft.com/office/drawing/2014/main" id="{351DB291-2687-485D-5417-6C7FA605222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9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3" name="Line 559">
              <a:extLst>
                <a:ext uri="{FF2B5EF4-FFF2-40B4-BE49-F238E27FC236}">
                  <a16:creationId xmlns:a16="http://schemas.microsoft.com/office/drawing/2014/main" id="{8740CDFF-7A06-B4DA-7738-3B2E787CA0F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3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4" name="Line 560">
              <a:extLst>
                <a:ext uri="{FF2B5EF4-FFF2-40B4-BE49-F238E27FC236}">
                  <a16:creationId xmlns:a16="http://schemas.microsoft.com/office/drawing/2014/main" id="{D942C7B7-2984-445D-5F91-2F8CA091D8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4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5" name="Line 561">
              <a:extLst>
                <a:ext uri="{FF2B5EF4-FFF2-40B4-BE49-F238E27FC236}">
                  <a16:creationId xmlns:a16="http://schemas.microsoft.com/office/drawing/2014/main" id="{68C95CF0-B897-96E4-D304-33F236E1F3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5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6" name="Line 562">
              <a:extLst>
                <a:ext uri="{FF2B5EF4-FFF2-40B4-BE49-F238E27FC236}">
                  <a16:creationId xmlns:a16="http://schemas.microsoft.com/office/drawing/2014/main" id="{C4874114-18D6-495B-FBE7-0380748001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69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7" name="Line 563">
              <a:extLst>
                <a:ext uri="{FF2B5EF4-FFF2-40B4-BE49-F238E27FC236}">
                  <a16:creationId xmlns:a16="http://schemas.microsoft.com/office/drawing/2014/main" id="{D4C8500B-8817-3744-C6B0-60003BB0B81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7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8" name="Line 564">
              <a:extLst>
                <a:ext uri="{FF2B5EF4-FFF2-40B4-BE49-F238E27FC236}">
                  <a16:creationId xmlns:a16="http://schemas.microsoft.com/office/drawing/2014/main" id="{643E40C9-40C5-2045-DE92-86553DC1D38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3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9" name="Line 565">
              <a:extLst>
                <a:ext uri="{FF2B5EF4-FFF2-40B4-BE49-F238E27FC236}">
                  <a16:creationId xmlns:a16="http://schemas.microsoft.com/office/drawing/2014/main" id="{BB3D0CE8-9AF8-2B81-5EA5-DE614CA11CC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0" name="Line 566">
              <a:extLst>
                <a:ext uri="{FF2B5EF4-FFF2-40B4-BE49-F238E27FC236}">
                  <a16:creationId xmlns:a16="http://schemas.microsoft.com/office/drawing/2014/main" id="{7319E426-313B-D8AF-2E1B-3779343E84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1" name="Line 567">
              <a:extLst>
                <a:ext uri="{FF2B5EF4-FFF2-40B4-BE49-F238E27FC236}">
                  <a16:creationId xmlns:a16="http://schemas.microsoft.com/office/drawing/2014/main" id="{1EE8BB6B-B483-008A-90F2-7EFC5397C4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2" name="Line 568">
              <a:extLst>
                <a:ext uri="{FF2B5EF4-FFF2-40B4-BE49-F238E27FC236}">
                  <a16:creationId xmlns:a16="http://schemas.microsoft.com/office/drawing/2014/main" id="{1348FC1C-1F2B-3CA8-14A2-304F6597EDB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8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3" name="Line 569">
              <a:extLst>
                <a:ext uri="{FF2B5EF4-FFF2-40B4-BE49-F238E27FC236}">
                  <a16:creationId xmlns:a16="http://schemas.microsoft.com/office/drawing/2014/main" id="{49DA9843-28F6-11B7-2A10-3A4301F056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13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4" name="Line 570">
              <a:extLst>
                <a:ext uri="{FF2B5EF4-FFF2-40B4-BE49-F238E27FC236}">
                  <a16:creationId xmlns:a16="http://schemas.microsoft.com/office/drawing/2014/main" id="{9E1B977F-CA07-0619-BC47-AAAC9BC35BC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28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5" name="Line 571">
              <a:extLst>
                <a:ext uri="{FF2B5EF4-FFF2-40B4-BE49-F238E27FC236}">
                  <a16:creationId xmlns:a16="http://schemas.microsoft.com/office/drawing/2014/main" id="{B569F053-D96D-0149-D588-6835E0304B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3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6" name="Line 572">
              <a:extLst>
                <a:ext uri="{FF2B5EF4-FFF2-40B4-BE49-F238E27FC236}">
                  <a16:creationId xmlns:a16="http://schemas.microsoft.com/office/drawing/2014/main" id="{E3EAE7E9-0E34-D581-7AA2-B160E3EC6E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8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7" name="Line 573">
              <a:extLst>
                <a:ext uri="{FF2B5EF4-FFF2-40B4-BE49-F238E27FC236}">
                  <a16:creationId xmlns:a16="http://schemas.microsoft.com/office/drawing/2014/main" id="{6C0AC6EB-0C20-996D-0373-7254862BA39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4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8" name="Line 574">
              <a:extLst>
                <a:ext uri="{FF2B5EF4-FFF2-40B4-BE49-F238E27FC236}">
                  <a16:creationId xmlns:a16="http://schemas.microsoft.com/office/drawing/2014/main" id="{E71B8940-A729-76B6-4BCE-71446CAA37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9" name="Line 575">
              <a:extLst>
                <a:ext uri="{FF2B5EF4-FFF2-40B4-BE49-F238E27FC236}">
                  <a16:creationId xmlns:a16="http://schemas.microsoft.com/office/drawing/2014/main" id="{1DCA18BD-6154-A332-0AAE-E2F61E2C38B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8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0" name="Line 576">
              <a:extLst>
                <a:ext uri="{FF2B5EF4-FFF2-40B4-BE49-F238E27FC236}">
                  <a16:creationId xmlns:a16="http://schemas.microsoft.com/office/drawing/2014/main" id="{755BBF18-CF11-5F3F-C938-95DA0B05E06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1" name="Line 577">
              <a:extLst>
                <a:ext uri="{FF2B5EF4-FFF2-40B4-BE49-F238E27FC236}">
                  <a16:creationId xmlns:a16="http://schemas.microsoft.com/office/drawing/2014/main" id="{CE756399-E38F-B757-DA8E-390F9E69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7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2" name="Line 578">
              <a:extLst>
                <a:ext uri="{FF2B5EF4-FFF2-40B4-BE49-F238E27FC236}">
                  <a16:creationId xmlns:a16="http://schemas.microsoft.com/office/drawing/2014/main" id="{270439A5-D7E3-E1E1-3DDE-214546E99F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2" y="3580"/>
              <a:ext cx="0" cy="22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3" name="Line 579">
              <a:extLst>
                <a:ext uri="{FF2B5EF4-FFF2-40B4-BE49-F238E27FC236}">
                  <a16:creationId xmlns:a16="http://schemas.microsoft.com/office/drawing/2014/main" id="{99E04EEB-19AD-99E9-E93D-E577F845EEB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7" y="3679"/>
              <a:ext cx="0" cy="12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4" name="Line 580">
              <a:extLst>
                <a:ext uri="{FF2B5EF4-FFF2-40B4-BE49-F238E27FC236}">
                  <a16:creationId xmlns:a16="http://schemas.microsoft.com/office/drawing/2014/main" id="{025D759C-2975-EE29-7BFB-CB62868936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2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5" name="Line 581">
              <a:extLst>
                <a:ext uri="{FF2B5EF4-FFF2-40B4-BE49-F238E27FC236}">
                  <a16:creationId xmlns:a16="http://schemas.microsoft.com/office/drawing/2014/main" id="{2F5FCF28-8123-5015-EF6B-D5A5972360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7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6" name="Line 582">
              <a:extLst>
                <a:ext uri="{FF2B5EF4-FFF2-40B4-BE49-F238E27FC236}">
                  <a16:creationId xmlns:a16="http://schemas.microsoft.com/office/drawing/2014/main" id="{BDF6805D-3CF0-71AD-E9B5-961B8CC5D9B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2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7" name="Line 583">
              <a:extLst>
                <a:ext uri="{FF2B5EF4-FFF2-40B4-BE49-F238E27FC236}">
                  <a16:creationId xmlns:a16="http://schemas.microsoft.com/office/drawing/2014/main" id="{0831E7B5-94DF-C762-8D16-DE8DB7E1CB7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8" name="Line 584">
              <a:extLst>
                <a:ext uri="{FF2B5EF4-FFF2-40B4-BE49-F238E27FC236}">
                  <a16:creationId xmlns:a16="http://schemas.microsoft.com/office/drawing/2014/main" id="{8098D676-14B6-24EE-B8F4-4F63EC210D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52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9" name="Line 585">
              <a:extLst>
                <a:ext uri="{FF2B5EF4-FFF2-40B4-BE49-F238E27FC236}">
                  <a16:creationId xmlns:a16="http://schemas.microsoft.com/office/drawing/2014/main" id="{30D8BC87-BF9F-80A6-03F9-FA32FD69A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62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0" name="Line 586">
              <a:extLst>
                <a:ext uri="{FF2B5EF4-FFF2-40B4-BE49-F238E27FC236}">
                  <a16:creationId xmlns:a16="http://schemas.microsoft.com/office/drawing/2014/main" id="{B20C3641-18E2-56E1-4CA2-6F1C159C586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1" name="Line 587">
              <a:extLst>
                <a:ext uri="{FF2B5EF4-FFF2-40B4-BE49-F238E27FC236}">
                  <a16:creationId xmlns:a16="http://schemas.microsoft.com/office/drawing/2014/main" id="{25B3243E-0B87-7011-DCB9-F0BFD65CE98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7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2" name="Line 588">
              <a:extLst>
                <a:ext uri="{FF2B5EF4-FFF2-40B4-BE49-F238E27FC236}">
                  <a16:creationId xmlns:a16="http://schemas.microsoft.com/office/drawing/2014/main" id="{C7C11C70-A550-40B5-6C5F-EA4456EB105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3" name="Line 589">
              <a:extLst>
                <a:ext uri="{FF2B5EF4-FFF2-40B4-BE49-F238E27FC236}">
                  <a16:creationId xmlns:a16="http://schemas.microsoft.com/office/drawing/2014/main" id="{7ADA36DF-D0C8-A60A-489F-A70ECEB61F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6" y="3764"/>
              <a:ext cx="0" cy="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4" name="Line 590">
              <a:extLst>
                <a:ext uri="{FF2B5EF4-FFF2-40B4-BE49-F238E27FC236}">
                  <a16:creationId xmlns:a16="http://schemas.microsoft.com/office/drawing/2014/main" id="{045CE001-0C08-00FC-0FD0-B5F455CEDCC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9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5" name="Line 591">
              <a:extLst>
                <a:ext uri="{FF2B5EF4-FFF2-40B4-BE49-F238E27FC236}">
                  <a16:creationId xmlns:a16="http://schemas.microsoft.com/office/drawing/2014/main" id="{4D50C509-3DB8-3EE4-9325-1043375970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16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6" name="Line 592">
              <a:extLst>
                <a:ext uri="{FF2B5EF4-FFF2-40B4-BE49-F238E27FC236}">
                  <a16:creationId xmlns:a16="http://schemas.microsoft.com/office/drawing/2014/main" id="{D7390C4A-0ACD-DC2D-CCD2-ED25765B77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1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7" name="Line 593">
              <a:extLst>
                <a:ext uri="{FF2B5EF4-FFF2-40B4-BE49-F238E27FC236}">
                  <a16:creationId xmlns:a16="http://schemas.microsoft.com/office/drawing/2014/main" id="{06F37AE0-F4ED-515B-18CC-17FF510E07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6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8" name="Line 594">
              <a:extLst>
                <a:ext uri="{FF2B5EF4-FFF2-40B4-BE49-F238E27FC236}">
                  <a16:creationId xmlns:a16="http://schemas.microsoft.com/office/drawing/2014/main" id="{006E364C-DB64-957E-CA0E-651665182C5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9" name="Line 595">
              <a:extLst>
                <a:ext uri="{FF2B5EF4-FFF2-40B4-BE49-F238E27FC236}">
                  <a16:creationId xmlns:a16="http://schemas.microsoft.com/office/drawing/2014/main" id="{A5451EAB-2749-FBB9-A70B-49BDD42CDF7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0" name="Line 596">
              <a:extLst>
                <a:ext uri="{FF2B5EF4-FFF2-40B4-BE49-F238E27FC236}">
                  <a16:creationId xmlns:a16="http://schemas.microsoft.com/office/drawing/2014/main" id="{4A4500FD-727E-D1A6-104C-B5D7DBD739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1" name="Line 597">
              <a:extLst>
                <a:ext uri="{FF2B5EF4-FFF2-40B4-BE49-F238E27FC236}">
                  <a16:creationId xmlns:a16="http://schemas.microsoft.com/office/drawing/2014/main" id="{8C048BCE-AA48-721E-4975-BBFB1070FA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2" name="Line 598">
              <a:extLst>
                <a:ext uri="{FF2B5EF4-FFF2-40B4-BE49-F238E27FC236}">
                  <a16:creationId xmlns:a16="http://schemas.microsoft.com/office/drawing/2014/main" id="{6441B112-2698-465E-23E1-CBB70C3F95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8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3" name="Line 599">
              <a:extLst>
                <a:ext uri="{FF2B5EF4-FFF2-40B4-BE49-F238E27FC236}">
                  <a16:creationId xmlns:a16="http://schemas.microsoft.com/office/drawing/2014/main" id="{955CB1DC-CAD5-9AFE-C349-3F5C4CF910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05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4" name="Line 600">
              <a:extLst>
                <a:ext uri="{FF2B5EF4-FFF2-40B4-BE49-F238E27FC236}">
                  <a16:creationId xmlns:a16="http://schemas.microsoft.com/office/drawing/2014/main" id="{55A0F3D2-F49F-3AD6-BE27-65CC8FA5EE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0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5" name="Line 601">
              <a:extLst>
                <a:ext uri="{FF2B5EF4-FFF2-40B4-BE49-F238E27FC236}">
                  <a16:creationId xmlns:a16="http://schemas.microsoft.com/office/drawing/2014/main" id="{0150FAC5-1D56-CFE1-F383-88FF5AE8D7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6" name="Line 602">
              <a:extLst>
                <a:ext uri="{FF2B5EF4-FFF2-40B4-BE49-F238E27FC236}">
                  <a16:creationId xmlns:a16="http://schemas.microsoft.com/office/drawing/2014/main" id="{A3192E2F-A3FD-29AC-D13C-760CD2F633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2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7" name="Line 603">
              <a:extLst>
                <a:ext uri="{FF2B5EF4-FFF2-40B4-BE49-F238E27FC236}">
                  <a16:creationId xmlns:a16="http://schemas.microsoft.com/office/drawing/2014/main" id="{52163AD6-39A7-B75B-6C94-BE2DE0A6C8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0" y="3719"/>
              <a:ext cx="0" cy="8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8" name="Line 604">
              <a:extLst>
                <a:ext uri="{FF2B5EF4-FFF2-40B4-BE49-F238E27FC236}">
                  <a16:creationId xmlns:a16="http://schemas.microsoft.com/office/drawing/2014/main" id="{D6F161ED-0FE2-225B-85FC-963918ABFBC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5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9" name="Line 605">
              <a:extLst>
                <a:ext uri="{FF2B5EF4-FFF2-40B4-BE49-F238E27FC236}">
                  <a16:creationId xmlns:a16="http://schemas.microsoft.com/office/drawing/2014/main" id="{A5836F53-6484-8481-2EBE-CCF9023765A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45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80" name="Line 606">
              <a:extLst>
                <a:ext uri="{FF2B5EF4-FFF2-40B4-BE49-F238E27FC236}">
                  <a16:creationId xmlns:a16="http://schemas.microsoft.com/office/drawing/2014/main" id="{053EAFE1-DA00-578D-20E3-697FB3DAA7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6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9885DF05-D42E-5C20-0FA1-52ACE598809E}"/>
              </a:ext>
            </a:extLst>
          </p:cNvPr>
          <p:cNvSpPr/>
          <p:nvPr/>
        </p:nvSpPr>
        <p:spPr>
          <a:xfrm>
            <a:off x="5401559" y="0"/>
            <a:ext cx="1973927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117003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50DF1C5-D9AF-F3E7-2DBD-6EACFE562D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-2002945" y="1770006"/>
            <a:ext cx="5868194" cy="2016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9FBAE51-4CAF-5BAE-BD4A-A85148310C43}"/>
              </a:ext>
            </a:extLst>
          </p:cNvPr>
          <p:cNvSpPr/>
          <p:nvPr/>
        </p:nvSpPr>
        <p:spPr>
          <a:xfrm>
            <a:off x="5401559" y="0"/>
            <a:ext cx="6790441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grpSp>
        <p:nvGrpSpPr>
          <p:cNvPr id="201" name="Group 607">
            <a:extLst>
              <a:ext uri="{FF2B5EF4-FFF2-40B4-BE49-F238E27FC236}">
                <a16:creationId xmlns:a16="http://schemas.microsoft.com/office/drawing/2014/main" id="{D5EDA25C-592B-5EAE-CCD0-D2BFD9EAF6A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812670" y="956698"/>
            <a:ext cx="6160851" cy="3600000"/>
            <a:chOff x="1079" y="768"/>
            <a:chExt cx="1381" cy="3035"/>
          </a:xfrm>
        </p:grpSpPr>
        <p:sp>
          <p:nvSpPr>
            <p:cNvPr id="202" name="Line 428">
              <a:extLst>
                <a:ext uri="{FF2B5EF4-FFF2-40B4-BE49-F238E27FC236}">
                  <a16:creationId xmlns:a16="http://schemas.microsoft.com/office/drawing/2014/main" id="{93C06D28-D400-7CD9-49F9-AD648BC297E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79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3" name="Line 429">
              <a:extLst>
                <a:ext uri="{FF2B5EF4-FFF2-40B4-BE49-F238E27FC236}">
                  <a16:creationId xmlns:a16="http://schemas.microsoft.com/office/drawing/2014/main" id="{C5EF7987-7F9B-F385-FA61-FD94090BD2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89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4" name="Line 430">
              <a:extLst>
                <a:ext uri="{FF2B5EF4-FFF2-40B4-BE49-F238E27FC236}">
                  <a16:creationId xmlns:a16="http://schemas.microsoft.com/office/drawing/2014/main" id="{493E23E2-2FE3-26BD-7D3E-151AB66FE93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13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5" name="Line 431">
              <a:extLst>
                <a:ext uri="{FF2B5EF4-FFF2-40B4-BE49-F238E27FC236}">
                  <a16:creationId xmlns:a16="http://schemas.microsoft.com/office/drawing/2014/main" id="{B4535C4C-4BA5-E89E-2A79-99C3788455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6" name="Line 432">
              <a:extLst>
                <a:ext uri="{FF2B5EF4-FFF2-40B4-BE49-F238E27FC236}">
                  <a16:creationId xmlns:a16="http://schemas.microsoft.com/office/drawing/2014/main" id="{4EF2818C-B4FC-770A-02B1-529F2BD27E7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8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7" name="Line 433">
              <a:extLst>
                <a:ext uri="{FF2B5EF4-FFF2-40B4-BE49-F238E27FC236}">
                  <a16:creationId xmlns:a16="http://schemas.microsoft.com/office/drawing/2014/main" id="{62A68861-F121-C931-FAB8-1C3660A66E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8" name="Line 434">
              <a:extLst>
                <a:ext uri="{FF2B5EF4-FFF2-40B4-BE49-F238E27FC236}">
                  <a16:creationId xmlns:a16="http://schemas.microsoft.com/office/drawing/2014/main" id="{92B730A3-5052-5097-D15A-EE1E82ED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9" name="Line 435">
              <a:extLst>
                <a:ext uri="{FF2B5EF4-FFF2-40B4-BE49-F238E27FC236}">
                  <a16:creationId xmlns:a16="http://schemas.microsoft.com/office/drawing/2014/main" id="{B79B507A-2799-99C1-1E88-A94B6CAED5C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58" y="3457"/>
              <a:ext cx="0" cy="3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0" name="Line 436">
              <a:extLst>
                <a:ext uri="{FF2B5EF4-FFF2-40B4-BE49-F238E27FC236}">
                  <a16:creationId xmlns:a16="http://schemas.microsoft.com/office/drawing/2014/main" id="{75933A08-D853-70B1-EB58-D8C12F4130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1" name="Line 437">
              <a:extLst>
                <a:ext uri="{FF2B5EF4-FFF2-40B4-BE49-F238E27FC236}">
                  <a16:creationId xmlns:a16="http://schemas.microsoft.com/office/drawing/2014/main" id="{1D314D87-4238-F72C-C1ED-0F243052937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7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2" name="Line 438">
              <a:extLst>
                <a:ext uri="{FF2B5EF4-FFF2-40B4-BE49-F238E27FC236}">
                  <a16:creationId xmlns:a16="http://schemas.microsoft.com/office/drawing/2014/main" id="{452EC728-03F1-BB25-73C1-C86170EF21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3" name="Line 439">
              <a:extLst>
                <a:ext uri="{FF2B5EF4-FFF2-40B4-BE49-F238E27FC236}">
                  <a16:creationId xmlns:a16="http://schemas.microsoft.com/office/drawing/2014/main" id="{58119279-DCA9-8AEC-FC60-BA405906896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4" name="Line 440">
              <a:extLst>
                <a:ext uri="{FF2B5EF4-FFF2-40B4-BE49-F238E27FC236}">
                  <a16:creationId xmlns:a16="http://schemas.microsoft.com/office/drawing/2014/main" id="{314C42FA-2AE6-B851-143C-9D3C9377343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3" y="3253"/>
              <a:ext cx="0" cy="55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5" name="Line 441">
              <a:extLst>
                <a:ext uri="{FF2B5EF4-FFF2-40B4-BE49-F238E27FC236}">
                  <a16:creationId xmlns:a16="http://schemas.microsoft.com/office/drawing/2014/main" id="{DE7B3575-F59C-70E9-46FC-A5388331975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7" y="3590"/>
              <a:ext cx="0" cy="21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6" name="Line 442">
              <a:extLst>
                <a:ext uri="{FF2B5EF4-FFF2-40B4-BE49-F238E27FC236}">
                  <a16:creationId xmlns:a16="http://schemas.microsoft.com/office/drawing/2014/main" id="{9B810B70-1837-5C33-A565-0734B2FEDB2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7" name="Line 443">
              <a:extLst>
                <a:ext uri="{FF2B5EF4-FFF2-40B4-BE49-F238E27FC236}">
                  <a16:creationId xmlns:a16="http://schemas.microsoft.com/office/drawing/2014/main" id="{E03B979D-6903-8650-D33A-38A418C1581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7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8" name="Line 444">
              <a:extLst>
                <a:ext uri="{FF2B5EF4-FFF2-40B4-BE49-F238E27FC236}">
                  <a16:creationId xmlns:a16="http://schemas.microsoft.com/office/drawing/2014/main" id="{531447B4-52A9-35EC-2750-7CE833D5A90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1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9" name="Line 445">
              <a:extLst>
                <a:ext uri="{FF2B5EF4-FFF2-40B4-BE49-F238E27FC236}">
                  <a16:creationId xmlns:a16="http://schemas.microsoft.com/office/drawing/2014/main" id="{D7037084-500F-A277-9A63-DB61F07B4FA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2" y="3461"/>
              <a:ext cx="0" cy="34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0" name="Line 446">
              <a:extLst>
                <a:ext uri="{FF2B5EF4-FFF2-40B4-BE49-F238E27FC236}">
                  <a16:creationId xmlns:a16="http://schemas.microsoft.com/office/drawing/2014/main" id="{FEF9AC23-6F55-4DC3-4544-6CBD6797E44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1" name="Line 447">
              <a:extLst>
                <a:ext uri="{FF2B5EF4-FFF2-40B4-BE49-F238E27FC236}">
                  <a16:creationId xmlns:a16="http://schemas.microsoft.com/office/drawing/2014/main" id="{DEBDB851-9A7B-2613-341D-72BCB71149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2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2" name="Line 448">
              <a:extLst>
                <a:ext uri="{FF2B5EF4-FFF2-40B4-BE49-F238E27FC236}">
                  <a16:creationId xmlns:a16="http://schemas.microsoft.com/office/drawing/2014/main" id="{8AC04AED-5C97-C164-FBE6-0660C51F02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7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3" name="Line 449">
              <a:extLst>
                <a:ext uri="{FF2B5EF4-FFF2-40B4-BE49-F238E27FC236}">
                  <a16:creationId xmlns:a16="http://schemas.microsoft.com/office/drawing/2014/main" id="{40AC9C6C-E8E1-82F7-FB49-6FD9A66927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2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4" name="Line 450">
              <a:extLst>
                <a:ext uri="{FF2B5EF4-FFF2-40B4-BE49-F238E27FC236}">
                  <a16:creationId xmlns:a16="http://schemas.microsoft.com/office/drawing/2014/main" id="{425A1375-BB85-811D-6D13-001AA22B19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7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5" name="Line 451">
              <a:extLst>
                <a:ext uri="{FF2B5EF4-FFF2-40B4-BE49-F238E27FC236}">
                  <a16:creationId xmlns:a16="http://schemas.microsoft.com/office/drawing/2014/main" id="{D21ED248-AFF0-E070-7A69-E604DF32B8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62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6" name="Line 452">
              <a:extLst>
                <a:ext uri="{FF2B5EF4-FFF2-40B4-BE49-F238E27FC236}">
                  <a16:creationId xmlns:a16="http://schemas.microsoft.com/office/drawing/2014/main" id="{BC6D60D0-C74B-E430-F0F0-BCDC225F1FD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2" y="3357"/>
              <a:ext cx="0" cy="4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7" name="Line 453">
              <a:extLst>
                <a:ext uri="{FF2B5EF4-FFF2-40B4-BE49-F238E27FC236}">
                  <a16:creationId xmlns:a16="http://schemas.microsoft.com/office/drawing/2014/main" id="{24708395-5B8C-76F7-4C08-BEB1F2D329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8" name="Line 454">
              <a:extLst>
                <a:ext uri="{FF2B5EF4-FFF2-40B4-BE49-F238E27FC236}">
                  <a16:creationId xmlns:a16="http://schemas.microsoft.com/office/drawing/2014/main" id="{31359C8C-CE01-66C9-A8DA-B49EBF65EE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01" y="3768"/>
              <a:ext cx="0" cy="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9" name="Line 455">
              <a:extLst>
                <a:ext uri="{FF2B5EF4-FFF2-40B4-BE49-F238E27FC236}">
                  <a16:creationId xmlns:a16="http://schemas.microsoft.com/office/drawing/2014/main" id="{B32A52F1-F885-9250-B621-5F28F5A0A5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1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0" name="Line 456">
              <a:extLst>
                <a:ext uri="{FF2B5EF4-FFF2-40B4-BE49-F238E27FC236}">
                  <a16:creationId xmlns:a16="http://schemas.microsoft.com/office/drawing/2014/main" id="{313C6A48-CDB1-7C6D-D765-04A9E088D82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6" y="3640"/>
              <a:ext cx="0" cy="16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1" name="Line 457">
              <a:extLst>
                <a:ext uri="{FF2B5EF4-FFF2-40B4-BE49-F238E27FC236}">
                  <a16:creationId xmlns:a16="http://schemas.microsoft.com/office/drawing/2014/main" id="{4B700C50-039B-3722-7BC8-3C2C9E8DC9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21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2" name="Line 458">
              <a:extLst>
                <a:ext uri="{FF2B5EF4-FFF2-40B4-BE49-F238E27FC236}">
                  <a16:creationId xmlns:a16="http://schemas.microsoft.com/office/drawing/2014/main" id="{5A21B8E1-9946-AEAE-C5CE-B8A93175CE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46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3" name="Line 459">
              <a:extLst>
                <a:ext uri="{FF2B5EF4-FFF2-40B4-BE49-F238E27FC236}">
                  <a16:creationId xmlns:a16="http://schemas.microsoft.com/office/drawing/2014/main" id="{1B8B5FCE-2D6F-E516-D2BF-2EED74A2FE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4" name="Line 460">
              <a:extLst>
                <a:ext uri="{FF2B5EF4-FFF2-40B4-BE49-F238E27FC236}">
                  <a16:creationId xmlns:a16="http://schemas.microsoft.com/office/drawing/2014/main" id="{0F1AFA95-C3F9-6C69-C787-66F897ABE37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6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5" name="Line 461">
              <a:extLst>
                <a:ext uri="{FF2B5EF4-FFF2-40B4-BE49-F238E27FC236}">
                  <a16:creationId xmlns:a16="http://schemas.microsoft.com/office/drawing/2014/main" id="{51CEE895-C304-2555-8925-A7143D261C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1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6" name="Line 462">
              <a:extLst>
                <a:ext uri="{FF2B5EF4-FFF2-40B4-BE49-F238E27FC236}">
                  <a16:creationId xmlns:a16="http://schemas.microsoft.com/office/drawing/2014/main" id="{76D7DC90-D143-0FF3-BB7D-71E81515FC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7" name="Line 463">
              <a:extLst>
                <a:ext uri="{FF2B5EF4-FFF2-40B4-BE49-F238E27FC236}">
                  <a16:creationId xmlns:a16="http://schemas.microsoft.com/office/drawing/2014/main" id="{3005F0B2-A3EB-6DF8-A905-1648CCC32C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1" y="3303"/>
              <a:ext cx="0" cy="50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8" name="Line 464">
              <a:extLst>
                <a:ext uri="{FF2B5EF4-FFF2-40B4-BE49-F238E27FC236}">
                  <a16:creationId xmlns:a16="http://schemas.microsoft.com/office/drawing/2014/main" id="{7B661206-FD4B-7C67-3B95-4376386CB22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9" name="Line 465">
              <a:extLst>
                <a:ext uri="{FF2B5EF4-FFF2-40B4-BE49-F238E27FC236}">
                  <a16:creationId xmlns:a16="http://schemas.microsoft.com/office/drawing/2014/main" id="{FAC333C9-F05B-67DA-79F1-8BBFB1DBD2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1" y="1778"/>
              <a:ext cx="0" cy="20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0" name="Line 466">
              <a:extLst>
                <a:ext uri="{FF2B5EF4-FFF2-40B4-BE49-F238E27FC236}">
                  <a16:creationId xmlns:a16="http://schemas.microsoft.com/office/drawing/2014/main" id="{494209DA-21FB-9977-FD48-C859CC5B498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6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1" name="Line 467">
              <a:extLst>
                <a:ext uri="{FF2B5EF4-FFF2-40B4-BE49-F238E27FC236}">
                  <a16:creationId xmlns:a16="http://schemas.microsoft.com/office/drawing/2014/main" id="{9F3FB118-DAF6-884F-CBC5-59125E21DC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2" name="Line 468">
              <a:extLst>
                <a:ext uri="{FF2B5EF4-FFF2-40B4-BE49-F238E27FC236}">
                  <a16:creationId xmlns:a16="http://schemas.microsoft.com/office/drawing/2014/main" id="{67354EF4-15DF-C051-C9ED-4A085B108A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3" name="Line 469">
              <a:extLst>
                <a:ext uri="{FF2B5EF4-FFF2-40B4-BE49-F238E27FC236}">
                  <a16:creationId xmlns:a16="http://schemas.microsoft.com/office/drawing/2014/main" id="{23C1802A-2103-7590-A1F2-BCF317D7B5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1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4" name="Line 470">
              <a:extLst>
                <a:ext uri="{FF2B5EF4-FFF2-40B4-BE49-F238E27FC236}">
                  <a16:creationId xmlns:a16="http://schemas.microsoft.com/office/drawing/2014/main" id="{77322E64-4725-D24E-A115-DA779942CE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20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5" name="Line 471">
              <a:extLst>
                <a:ext uri="{FF2B5EF4-FFF2-40B4-BE49-F238E27FC236}">
                  <a16:creationId xmlns:a16="http://schemas.microsoft.com/office/drawing/2014/main" id="{5748D86E-DB92-1CEA-0943-07A2B3C9E16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0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6" name="Line 472">
              <a:extLst>
                <a:ext uri="{FF2B5EF4-FFF2-40B4-BE49-F238E27FC236}">
                  <a16:creationId xmlns:a16="http://schemas.microsoft.com/office/drawing/2014/main" id="{008339F0-8535-1829-DB13-E0650C06E0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5" y="3407"/>
              <a:ext cx="0" cy="39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7" name="Line 473">
              <a:extLst>
                <a:ext uri="{FF2B5EF4-FFF2-40B4-BE49-F238E27FC236}">
                  <a16:creationId xmlns:a16="http://schemas.microsoft.com/office/drawing/2014/main" id="{EA677173-F1F1-1CC3-2CAA-E684223FDB6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0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8" name="Line 474">
              <a:extLst>
                <a:ext uri="{FF2B5EF4-FFF2-40B4-BE49-F238E27FC236}">
                  <a16:creationId xmlns:a16="http://schemas.microsoft.com/office/drawing/2014/main" id="{549BB16D-2F94-E424-5AA4-1B6F1CD31E7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9" name="Line 475">
              <a:extLst>
                <a:ext uri="{FF2B5EF4-FFF2-40B4-BE49-F238E27FC236}">
                  <a16:creationId xmlns:a16="http://schemas.microsoft.com/office/drawing/2014/main" id="{28EFBC5E-657B-8695-EC25-86C17FAA87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0" name="Line 476">
              <a:extLst>
                <a:ext uri="{FF2B5EF4-FFF2-40B4-BE49-F238E27FC236}">
                  <a16:creationId xmlns:a16="http://schemas.microsoft.com/office/drawing/2014/main" id="{3988E7FC-246A-3480-9477-C291B5796D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1" name="Line 477">
              <a:extLst>
                <a:ext uri="{FF2B5EF4-FFF2-40B4-BE49-F238E27FC236}">
                  <a16:creationId xmlns:a16="http://schemas.microsoft.com/office/drawing/2014/main" id="{71254979-2D6F-81F7-A9A4-5142BB60A1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70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2" name="Line 478">
              <a:extLst>
                <a:ext uri="{FF2B5EF4-FFF2-40B4-BE49-F238E27FC236}">
                  <a16:creationId xmlns:a16="http://schemas.microsoft.com/office/drawing/2014/main" id="{DC178807-0E1E-4ADC-C8D3-C3113A5B26F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0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3" name="Line 479">
              <a:extLst>
                <a:ext uri="{FF2B5EF4-FFF2-40B4-BE49-F238E27FC236}">
                  <a16:creationId xmlns:a16="http://schemas.microsoft.com/office/drawing/2014/main" id="{A0351194-64F0-6E17-F3BB-04DCA5B01E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4" name="Line 480">
              <a:extLst>
                <a:ext uri="{FF2B5EF4-FFF2-40B4-BE49-F238E27FC236}">
                  <a16:creationId xmlns:a16="http://schemas.microsoft.com/office/drawing/2014/main" id="{35941833-C3EC-DD21-CE1C-BE32A028D3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0" y="2951"/>
              <a:ext cx="0" cy="85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5" name="Line 481">
              <a:extLst>
                <a:ext uri="{FF2B5EF4-FFF2-40B4-BE49-F238E27FC236}">
                  <a16:creationId xmlns:a16="http://schemas.microsoft.com/office/drawing/2014/main" id="{B4D9D462-4ED6-8FF1-3CED-6F7A85637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4" y="768"/>
              <a:ext cx="0" cy="30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6" name="Line 482">
              <a:extLst>
                <a:ext uri="{FF2B5EF4-FFF2-40B4-BE49-F238E27FC236}">
                  <a16:creationId xmlns:a16="http://schemas.microsoft.com/office/drawing/2014/main" id="{C88DD927-3D9D-6251-F7F2-D3F37A9573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9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7" name="Line 483">
              <a:extLst>
                <a:ext uri="{FF2B5EF4-FFF2-40B4-BE49-F238E27FC236}">
                  <a16:creationId xmlns:a16="http://schemas.microsoft.com/office/drawing/2014/main" id="{D788581D-9908-F99D-66B2-6436AAFFAED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4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8" name="Line 484">
              <a:extLst>
                <a:ext uri="{FF2B5EF4-FFF2-40B4-BE49-F238E27FC236}">
                  <a16:creationId xmlns:a16="http://schemas.microsoft.com/office/drawing/2014/main" id="{7E36A32A-AD44-3CBD-6F64-997FFFED99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9" name="Line 485">
              <a:extLst>
                <a:ext uri="{FF2B5EF4-FFF2-40B4-BE49-F238E27FC236}">
                  <a16:creationId xmlns:a16="http://schemas.microsoft.com/office/drawing/2014/main" id="{7077DA90-1D35-1015-2C41-99ACF753C72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2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0" name="Line 486">
              <a:extLst>
                <a:ext uri="{FF2B5EF4-FFF2-40B4-BE49-F238E27FC236}">
                  <a16:creationId xmlns:a16="http://schemas.microsoft.com/office/drawing/2014/main" id="{39045230-9D80-6018-F4C2-26D2EADD83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39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1" name="Line 487">
              <a:extLst>
                <a:ext uri="{FF2B5EF4-FFF2-40B4-BE49-F238E27FC236}">
                  <a16:creationId xmlns:a16="http://schemas.microsoft.com/office/drawing/2014/main" id="{7090B3F9-6043-DF40-0E50-8F7648778D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4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2" name="Line 488">
              <a:extLst>
                <a:ext uri="{FF2B5EF4-FFF2-40B4-BE49-F238E27FC236}">
                  <a16:creationId xmlns:a16="http://schemas.microsoft.com/office/drawing/2014/main" id="{8EEF7813-2612-87F5-4E96-6B5BBDCF36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9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3" name="Line 489">
              <a:extLst>
                <a:ext uri="{FF2B5EF4-FFF2-40B4-BE49-F238E27FC236}">
                  <a16:creationId xmlns:a16="http://schemas.microsoft.com/office/drawing/2014/main" id="{7D42F48C-A947-3643-5CF1-4116551171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4" y="3615"/>
              <a:ext cx="0" cy="18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4" name="Line 490">
              <a:extLst>
                <a:ext uri="{FF2B5EF4-FFF2-40B4-BE49-F238E27FC236}">
                  <a16:creationId xmlns:a16="http://schemas.microsoft.com/office/drawing/2014/main" id="{622C53D8-40CB-FDF5-F4EA-E73B32DD22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5" name="Line 491">
              <a:extLst>
                <a:ext uri="{FF2B5EF4-FFF2-40B4-BE49-F238E27FC236}">
                  <a16:creationId xmlns:a16="http://schemas.microsoft.com/office/drawing/2014/main" id="{CB398D1B-D23A-7A44-E036-EBD6C6D765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4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6" name="Line 492">
              <a:extLst>
                <a:ext uri="{FF2B5EF4-FFF2-40B4-BE49-F238E27FC236}">
                  <a16:creationId xmlns:a16="http://schemas.microsoft.com/office/drawing/2014/main" id="{E2B2DB51-BFD1-26E8-BD14-1FBD41DA847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7" name="Line 493">
              <a:extLst>
                <a:ext uri="{FF2B5EF4-FFF2-40B4-BE49-F238E27FC236}">
                  <a16:creationId xmlns:a16="http://schemas.microsoft.com/office/drawing/2014/main" id="{FC1ED6CB-6E5D-FAFD-6F3D-F5911D63BFC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8" name="Line 494">
              <a:extLst>
                <a:ext uri="{FF2B5EF4-FFF2-40B4-BE49-F238E27FC236}">
                  <a16:creationId xmlns:a16="http://schemas.microsoft.com/office/drawing/2014/main" id="{926354B0-910D-C283-DB44-6861F85F46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9" name="Line 495">
              <a:extLst>
                <a:ext uri="{FF2B5EF4-FFF2-40B4-BE49-F238E27FC236}">
                  <a16:creationId xmlns:a16="http://schemas.microsoft.com/office/drawing/2014/main" id="{3C8D1801-7B26-0A0A-C01A-6810092D37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8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0" name="Line 496">
              <a:extLst>
                <a:ext uri="{FF2B5EF4-FFF2-40B4-BE49-F238E27FC236}">
                  <a16:creationId xmlns:a16="http://schemas.microsoft.com/office/drawing/2014/main" id="{B40F21AD-5A4C-BC57-4362-649A65DE872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1" name="Line 497">
              <a:extLst>
                <a:ext uri="{FF2B5EF4-FFF2-40B4-BE49-F238E27FC236}">
                  <a16:creationId xmlns:a16="http://schemas.microsoft.com/office/drawing/2014/main" id="{C7D6E405-0BBA-E13D-D37B-3835136250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3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2" name="Line 498">
              <a:extLst>
                <a:ext uri="{FF2B5EF4-FFF2-40B4-BE49-F238E27FC236}">
                  <a16:creationId xmlns:a16="http://schemas.microsoft.com/office/drawing/2014/main" id="{3EA1032F-764C-3A6E-98ED-B6E5F9C5E60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8" y="2996"/>
              <a:ext cx="0" cy="80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3" name="Line 499">
              <a:extLst>
                <a:ext uri="{FF2B5EF4-FFF2-40B4-BE49-F238E27FC236}">
                  <a16:creationId xmlns:a16="http://schemas.microsoft.com/office/drawing/2014/main" id="{CD3E603E-0D34-B3F7-359A-BFAA040B266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3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4" name="Line 500">
              <a:extLst>
                <a:ext uri="{FF2B5EF4-FFF2-40B4-BE49-F238E27FC236}">
                  <a16:creationId xmlns:a16="http://schemas.microsoft.com/office/drawing/2014/main" id="{99DD6EDE-17C2-7EFB-F6D1-F7CFAC8DF35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8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5" name="Line 501">
              <a:extLst>
                <a:ext uri="{FF2B5EF4-FFF2-40B4-BE49-F238E27FC236}">
                  <a16:creationId xmlns:a16="http://schemas.microsoft.com/office/drawing/2014/main" id="{4779E69F-2FA4-CC76-F716-69A1FBFEE2D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2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6" name="Line 502">
              <a:extLst>
                <a:ext uri="{FF2B5EF4-FFF2-40B4-BE49-F238E27FC236}">
                  <a16:creationId xmlns:a16="http://schemas.microsoft.com/office/drawing/2014/main" id="{7B9358BD-731F-A135-B15B-0851E1F9CA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3" y="3575"/>
              <a:ext cx="0" cy="22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7" name="Line 503">
              <a:extLst>
                <a:ext uri="{FF2B5EF4-FFF2-40B4-BE49-F238E27FC236}">
                  <a16:creationId xmlns:a16="http://schemas.microsoft.com/office/drawing/2014/main" id="{CA610870-A87D-FA3F-7DDA-E01339F6C4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8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8" name="Line 504">
              <a:extLst>
                <a:ext uri="{FF2B5EF4-FFF2-40B4-BE49-F238E27FC236}">
                  <a16:creationId xmlns:a16="http://schemas.microsoft.com/office/drawing/2014/main" id="{D7D286FA-A459-D1C5-8E6D-52F2F56988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4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9" name="Line 505">
              <a:extLst>
                <a:ext uri="{FF2B5EF4-FFF2-40B4-BE49-F238E27FC236}">
                  <a16:creationId xmlns:a16="http://schemas.microsoft.com/office/drawing/2014/main" id="{B50DC771-5BAA-D7EA-D0E2-72AB220BEC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58" y="3759"/>
              <a:ext cx="0" cy="4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0" name="Line 506">
              <a:extLst>
                <a:ext uri="{FF2B5EF4-FFF2-40B4-BE49-F238E27FC236}">
                  <a16:creationId xmlns:a16="http://schemas.microsoft.com/office/drawing/2014/main" id="{C8C51C87-EAD3-CBFE-2780-F5B5BEF781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3" y="3491"/>
              <a:ext cx="0" cy="31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1" name="Line 507">
              <a:extLst>
                <a:ext uri="{FF2B5EF4-FFF2-40B4-BE49-F238E27FC236}">
                  <a16:creationId xmlns:a16="http://schemas.microsoft.com/office/drawing/2014/main" id="{C7440D30-6C3B-B79D-1DBA-2D1DEB1E3B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8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2" name="Line 508">
              <a:extLst>
                <a:ext uri="{FF2B5EF4-FFF2-40B4-BE49-F238E27FC236}">
                  <a16:creationId xmlns:a16="http://schemas.microsoft.com/office/drawing/2014/main" id="{B37AA1AE-B588-CC4A-DE77-5EAC8F4F1AA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3" name="Line 509">
              <a:extLst>
                <a:ext uri="{FF2B5EF4-FFF2-40B4-BE49-F238E27FC236}">
                  <a16:creationId xmlns:a16="http://schemas.microsoft.com/office/drawing/2014/main" id="{EBFFFD78-C434-0689-B9D1-CA0D9DFBF05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8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4" name="Line 510">
              <a:extLst>
                <a:ext uri="{FF2B5EF4-FFF2-40B4-BE49-F238E27FC236}">
                  <a16:creationId xmlns:a16="http://schemas.microsoft.com/office/drawing/2014/main" id="{5BB6C7A1-C10D-2CD8-3ACF-A8B9303129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5" name="Line 511">
              <a:extLst>
                <a:ext uri="{FF2B5EF4-FFF2-40B4-BE49-F238E27FC236}">
                  <a16:creationId xmlns:a16="http://schemas.microsoft.com/office/drawing/2014/main" id="{FA742C74-FAF0-5FA0-D35E-D0F9906F7DF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6" name="Line 512">
              <a:extLst>
                <a:ext uri="{FF2B5EF4-FFF2-40B4-BE49-F238E27FC236}">
                  <a16:creationId xmlns:a16="http://schemas.microsoft.com/office/drawing/2014/main" id="{C3AB44D2-904A-D52C-EABC-CE17C05B47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2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7" name="Line 513">
              <a:extLst>
                <a:ext uri="{FF2B5EF4-FFF2-40B4-BE49-F238E27FC236}">
                  <a16:creationId xmlns:a16="http://schemas.microsoft.com/office/drawing/2014/main" id="{FA08AF5B-2D5D-3C63-8C41-9D1262518B5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8" name="Line 514">
              <a:extLst>
                <a:ext uri="{FF2B5EF4-FFF2-40B4-BE49-F238E27FC236}">
                  <a16:creationId xmlns:a16="http://schemas.microsoft.com/office/drawing/2014/main" id="{21AEA665-A78E-6EE2-3981-8FFA8DE400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07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9" name="Line 515">
              <a:extLst>
                <a:ext uri="{FF2B5EF4-FFF2-40B4-BE49-F238E27FC236}">
                  <a16:creationId xmlns:a16="http://schemas.microsoft.com/office/drawing/2014/main" id="{7CC903C1-947E-FF60-A985-AFD58D1CA65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17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0" name="Line 516">
              <a:extLst>
                <a:ext uri="{FF2B5EF4-FFF2-40B4-BE49-F238E27FC236}">
                  <a16:creationId xmlns:a16="http://schemas.microsoft.com/office/drawing/2014/main" id="{65279DDE-F1A5-067B-E734-EE9CABBA4E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22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1" name="Line 517">
              <a:extLst>
                <a:ext uri="{FF2B5EF4-FFF2-40B4-BE49-F238E27FC236}">
                  <a16:creationId xmlns:a16="http://schemas.microsoft.com/office/drawing/2014/main" id="{3CFFE46D-BD36-20E4-4C26-453010C8B2F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2" name="Line 518">
              <a:extLst>
                <a:ext uri="{FF2B5EF4-FFF2-40B4-BE49-F238E27FC236}">
                  <a16:creationId xmlns:a16="http://schemas.microsoft.com/office/drawing/2014/main" id="{99DB85D5-759C-2B92-0D75-CB5CDE7518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7" y="3397"/>
              <a:ext cx="0" cy="40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3" name="Line 519">
              <a:extLst>
                <a:ext uri="{FF2B5EF4-FFF2-40B4-BE49-F238E27FC236}">
                  <a16:creationId xmlns:a16="http://schemas.microsoft.com/office/drawing/2014/main" id="{EA85238C-7C60-ABEF-41BF-25D9CD37B1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2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4" name="Line 520">
              <a:extLst>
                <a:ext uri="{FF2B5EF4-FFF2-40B4-BE49-F238E27FC236}">
                  <a16:creationId xmlns:a16="http://schemas.microsoft.com/office/drawing/2014/main" id="{FD06B4D7-2881-157F-F829-3A94D25773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5" name="Line 521">
              <a:extLst>
                <a:ext uri="{FF2B5EF4-FFF2-40B4-BE49-F238E27FC236}">
                  <a16:creationId xmlns:a16="http://schemas.microsoft.com/office/drawing/2014/main" id="{D5D78F9B-6840-4965-39B9-F1F08AFEDD2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2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6" name="Line 522">
              <a:extLst>
                <a:ext uri="{FF2B5EF4-FFF2-40B4-BE49-F238E27FC236}">
                  <a16:creationId xmlns:a16="http://schemas.microsoft.com/office/drawing/2014/main" id="{94E20A46-6A35-E910-7B00-6EC8742D6F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7" name="Line 523">
              <a:extLst>
                <a:ext uri="{FF2B5EF4-FFF2-40B4-BE49-F238E27FC236}">
                  <a16:creationId xmlns:a16="http://schemas.microsoft.com/office/drawing/2014/main" id="{285B930A-2132-BC26-7A19-61BF9E39250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7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8" name="Line 524">
              <a:extLst>
                <a:ext uri="{FF2B5EF4-FFF2-40B4-BE49-F238E27FC236}">
                  <a16:creationId xmlns:a16="http://schemas.microsoft.com/office/drawing/2014/main" id="{769EC646-0FF3-2A37-74AC-218C78854FA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9" name="Line 525">
              <a:extLst>
                <a:ext uri="{FF2B5EF4-FFF2-40B4-BE49-F238E27FC236}">
                  <a16:creationId xmlns:a16="http://schemas.microsoft.com/office/drawing/2014/main" id="{4B9C2E77-FCD4-69FC-5E23-73ADB8F83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6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0" name="Line 526">
              <a:extLst>
                <a:ext uri="{FF2B5EF4-FFF2-40B4-BE49-F238E27FC236}">
                  <a16:creationId xmlns:a16="http://schemas.microsoft.com/office/drawing/2014/main" id="{0EC8FEA1-BCA4-85E4-1EEE-887CD93206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1" name="Line 527">
              <a:extLst>
                <a:ext uri="{FF2B5EF4-FFF2-40B4-BE49-F238E27FC236}">
                  <a16:creationId xmlns:a16="http://schemas.microsoft.com/office/drawing/2014/main" id="{B3DBF39B-6D2C-F349-F04A-6327CFCBFD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6" y="3343"/>
              <a:ext cx="0" cy="46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2" name="Line 528">
              <a:extLst>
                <a:ext uri="{FF2B5EF4-FFF2-40B4-BE49-F238E27FC236}">
                  <a16:creationId xmlns:a16="http://schemas.microsoft.com/office/drawing/2014/main" id="{5C1C479B-7101-E5BE-C521-26A446BF9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1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3" name="Line 529">
              <a:extLst>
                <a:ext uri="{FF2B5EF4-FFF2-40B4-BE49-F238E27FC236}">
                  <a16:creationId xmlns:a16="http://schemas.microsoft.com/office/drawing/2014/main" id="{FE608444-D083-EE78-E612-05D5975F435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6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4" name="Line 530">
              <a:extLst>
                <a:ext uri="{FF2B5EF4-FFF2-40B4-BE49-F238E27FC236}">
                  <a16:creationId xmlns:a16="http://schemas.microsoft.com/office/drawing/2014/main" id="{2B948453-A517-DA1D-1D0D-2D671647F5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1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5" name="Line 531">
              <a:extLst>
                <a:ext uri="{FF2B5EF4-FFF2-40B4-BE49-F238E27FC236}">
                  <a16:creationId xmlns:a16="http://schemas.microsoft.com/office/drawing/2014/main" id="{B01F8805-39CB-FF6F-07CC-346BFCC2B2F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21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6" name="Line 532">
              <a:extLst>
                <a:ext uri="{FF2B5EF4-FFF2-40B4-BE49-F238E27FC236}">
                  <a16:creationId xmlns:a16="http://schemas.microsoft.com/office/drawing/2014/main" id="{45A62921-2D14-0FA3-685F-CFA75A1C7F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1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7" name="Line 533">
              <a:extLst>
                <a:ext uri="{FF2B5EF4-FFF2-40B4-BE49-F238E27FC236}">
                  <a16:creationId xmlns:a16="http://schemas.microsoft.com/office/drawing/2014/main" id="{BF80D992-7751-B881-3A7B-8A031CCCB1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8" name="Line 534">
              <a:extLst>
                <a:ext uri="{FF2B5EF4-FFF2-40B4-BE49-F238E27FC236}">
                  <a16:creationId xmlns:a16="http://schemas.microsoft.com/office/drawing/2014/main" id="{50A6E5C8-FC6A-EF7F-D76B-80D8A5FD6C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9" name="Line 535">
              <a:extLst>
                <a:ext uri="{FF2B5EF4-FFF2-40B4-BE49-F238E27FC236}">
                  <a16:creationId xmlns:a16="http://schemas.microsoft.com/office/drawing/2014/main" id="{D962AB88-EEF0-0EFA-C9E9-4C53C61D437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0" name="Line 536">
              <a:extLst>
                <a:ext uri="{FF2B5EF4-FFF2-40B4-BE49-F238E27FC236}">
                  <a16:creationId xmlns:a16="http://schemas.microsoft.com/office/drawing/2014/main" id="{3F96EE1D-0B38-1D3A-39B0-C23F5C494D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1" y="3422"/>
              <a:ext cx="0" cy="381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1" name="Line 537">
              <a:extLst>
                <a:ext uri="{FF2B5EF4-FFF2-40B4-BE49-F238E27FC236}">
                  <a16:creationId xmlns:a16="http://schemas.microsoft.com/office/drawing/2014/main" id="{DE5A871F-64B2-D2A6-9D44-8B68A994CC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6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2" name="Line 538">
              <a:extLst>
                <a:ext uri="{FF2B5EF4-FFF2-40B4-BE49-F238E27FC236}">
                  <a16:creationId xmlns:a16="http://schemas.microsoft.com/office/drawing/2014/main" id="{7CDF38FD-10E2-FE41-3907-086A5E7BE0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6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3" name="Line 539">
              <a:extLst>
                <a:ext uri="{FF2B5EF4-FFF2-40B4-BE49-F238E27FC236}">
                  <a16:creationId xmlns:a16="http://schemas.microsoft.com/office/drawing/2014/main" id="{7CE15E5E-72FE-649A-6795-2C8F44F180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7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4" name="Line 540">
              <a:extLst>
                <a:ext uri="{FF2B5EF4-FFF2-40B4-BE49-F238E27FC236}">
                  <a16:creationId xmlns:a16="http://schemas.microsoft.com/office/drawing/2014/main" id="{77886266-580F-5EC0-70BF-45A4CE5C88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5" name="Line 541">
              <a:extLst>
                <a:ext uri="{FF2B5EF4-FFF2-40B4-BE49-F238E27FC236}">
                  <a16:creationId xmlns:a16="http://schemas.microsoft.com/office/drawing/2014/main" id="{C357C117-FC4A-0667-7EBA-45F4731C32F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95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6" name="Line 542">
              <a:extLst>
                <a:ext uri="{FF2B5EF4-FFF2-40B4-BE49-F238E27FC236}">
                  <a16:creationId xmlns:a16="http://schemas.microsoft.com/office/drawing/2014/main" id="{8C778BFA-3CA4-637B-79A8-01AA00D0C7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7" name="Line 543">
              <a:extLst>
                <a:ext uri="{FF2B5EF4-FFF2-40B4-BE49-F238E27FC236}">
                  <a16:creationId xmlns:a16="http://schemas.microsoft.com/office/drawing/2014/main" id="{E7AC2B91-5F1C-F9E3-D9D0-E7F48678CBD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8" name="Line 544">
              <a:extLst>
                <a:ext uri="{FF2B5EF4-FFF2-40B4-BE49-F238E27FC236}">
                  <a16:creationId xmlns:a16="http://schemas.microsoft.com/office/drawing/2014/main" id="{B05D7E31-2EB6-373C-FE64-DAD23917F3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0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9" name="Line 545">
              <a:extLst>
                <a:ext uri="{FF2B5EF4-FFF2-40B4-BE49-F238E27FC236}">
                  <a16:creationId xmlns:a16="http://schemas.microsoft.com/office/drawing/2014/main" id="{E4200EE6-F3C9-D69E-F525-F1D9F704AD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5" y="2694"/>
              <a:ext cx="0" cy="1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0" name="Line 546">
              <a:extLst>
                <a:ext uri="{FF2B5EF4-FFF2-40B4-BE49-F238E27FC236}">
                  <a16:creationId xmlns:a16="http://schemas.microsoft.com/office/drawing/2014/main" id="{195BE773-B8A8-1777-1E1B-A45F23380F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3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1" name="Line 547">
              <a:extLst>
                <a:ext uri="{FF2B5EF4-FFF2-40B4-BE49-F238E27FC236}">
                  <a16:creationId xmlns:a16="http://schemas.microsoft.com/office/drawing/2014/main" id="{8B3135BA-B46A-9FEF-2824-D8C3028B6C5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4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2" name="Line 548">
              <a:extLst>
                <a:ext uri="{FF2B5EF4-FFF2-40B4-BE49-F238E27FC236}">
                  <a16:creationId xmlns:a16="http://schemas.microsoft.com/office/drawing/2014/main" id="{3FA8C04C-174E-AC5A-89DF-6C24FE0F193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55" y="3556"/>
              <a:ext cx="0" cy="24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3" name="Line 549">
              <a:extLst>
                <a:ext uri="{FF2B5EF4-FFF2-40B4-BE49-F238E27FC236}">
                  <a16:creationId xmlns:a16="http://schemas.microsoft.com/office/drawing/2014/main" id="{A75E8965-D1E1-FA67-F815-4D098FB7E5B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0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4" name="Line 550">
              <a:extLst>
                <a:ext uri="{FF2B5EF4-FFF2-40B4-BE49-F238E27FC236}">
                  <a16:creationId xmlns:a16="http://schemas.microsoft.com/office/drawing/2014/main" id="{AB8F2CB7-29FE-82D3-FBF4-7C25474A8E5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5" name="Line 551">
              <a:extLst>
                <a:ext uri="{FF2B5EF4-FFF2-40B4-BE49-F238E27FC236}">
                  <a16:creationId xmlns:a16="http://schemas.microsoft.com/office/drawing/2014/main" id="{DBB3A720-A530-C687-77D0-91AFBB3CEB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0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6" name="Line 552">
              <a:extLst>
                <a:ext uri="{FF2B5EF4-FFF2-40B4-BE49-F238E27FC236}">
                  <a16:creationId xmlns:a16="http://schemas.microsoft.com/office/drawing/2014/main" id="{2D7FA73D-6901-E9C2-2EA0-A2C2473B7E7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5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7" name="Line 553">
              <a:extLst>
                <a:ext uri="{FF2B5EF4-FFF2-40B4-BE49-F238E27FC236}">
                  <a16:creationId xmlns:a16="http://schemas.microsoft.com/office/drawing/2014/main" id="{8FC10CFD-B131-EE73-1362-FED43F66023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8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8" name="Line 554">
              <a:extLst>
                <a:ext uri="{FF2B5EF4-FFF2-40B4-BE49-F238E27FC236}">
                  <a16:creationId xmlns:a16="http://schemas.microsoft.com/office/drawing/2014/main" id="{BDF6F436-5057-C071-C351-AC3F7D32BA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0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9" name="Line 555">
              <a:extLst>
                <a:ext uri="{FF2B5EF4-FFF2-40B4-BE49-F238E27FC236}">
                  <a16:creationId xmlns:a16="http://schemas.microsoft.com/office/drawing/2014/main" id="{2366D4C1-DC39-CA0E-4E8D-CF92AB3BBB0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4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0" name="Line 556">
              <a:extLst>
                <a:ext uri="{FF2B5EF4-FFF2-40B4-BE49-F238E27FC236}">
                  <a16:creationId xmlns:a16="http://schemas.microsoft.com/office/drawing/2014/main" id="{47924D8D-AECA-E31B-1CE2-A33B60F248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9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1" name="Line 557">
              <a:extLst>
                <a:ext uri="{FF2B5EF4-FFF2-40B4-BE49-F238E27FC236}">
                  <a16:creationId xmlns:a16="http://schemas.microsoft.com/office/drawing/2014/main" id="{91223B02-D78F-CF86-D6ED-5606ABCDFB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4" y="3531"/>
              <a:ext cx="0" cy="27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2" name="Line 558">
              <a:extLst>
                <a:ext uri="{FF2B5EF4-FFF2-40B4-BE49-F238E27FC236}">
                  <a16:creationId xmlns:a16="http://schemas.microsoft.com/office/drawing/2014/main" id="{351DB291-2687-485D-5417-6C7FA605222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9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3" name="Line 559">
              <a:extLst>
                <a:ext uri="{FF2B5EF4-FFF2-40B4-BE49-F238E27FC236}">
                  <a16:creationId xmlns:a16="http://schemas.microsoft.com/office/drawing/2014/main" id="{8740CDFF-7A06-B4DA-7738-3B2E787CA0F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3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4" name="Line 560">
              <a:extLst>
                <a:ext uri="{FF2B5EF4-FFF2-40B4-BE49-F238E27FC236}">
                  <a16:creationId xmlns:a16="http://schemas.microsoft.com/office/drawing/2014/main" id="{D942C7B7-2984-445D-5F91-2F8CA091D8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4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5" name="Line 561">
              <a:extLst>
                <a:ext uri="{FF2B5EF4-FFF2-40B4-BE49-F238E27FC236}">
                  <a16:creationId xmlns:a16="http://schemas.microsoft.com/office/drawing/2014/main" id="{68C95CF0-B897-96E4-D304-33F236E1F3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5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6" name="Line 562">
              <a:extLst>
                <a:ext uri="{FF2B5EF4-FFF2-40B4-BE49-F238E27FC236}">
                  <a16:creationId xmlns:a16="http://schemas.microsoft.com/office/drawing/2014/main" id="{C4874114-18D6-495B-FBE7-0380748001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69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7" name="Line 563">
              <a:extLst>
                <a:ext uri="{FF2B5EF4-FFF2-40B4-BE49-F238E27FC236}">
                  <a16:creationId xmlns:a16="http://schemas.microsoft.com/office/drawing/2014/main" id="{D4C8500B-8817-3744-C6B0-60003BB0B81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7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8" name="Line 564">
              <a:extLst>
                <a:ext uri="{FF2B5EF4-FFF2-40B4-BE49-F238E27FC236}">
                  <a16:creationId xmlns:a16="http://schemas.microsoft.com/office/drawing/2014/main" id="{643E40C9-40C5-2045-DE92-86553DC1D38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3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9" name="Line 565">
              <a:extLst>
                <a:ext uri="{FF2B5EF4-FFF2-40B4-BE49-F238E27FC236}">
                  <a16:creationId xmlns:a16="http://schemas.microsoft.com/office/drawing/2014/main" id="{BB3D0CE8-9AF8-2B81-5EA5-DE614CA11CC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0" name="Line 566">
              <a:extLst>
                <a:ext uri="{FF2B5EF4-FFF2-40B4-BE49-F238E27FC236}">
                  <a16:creationId xmlns:a16="http://schemas.microsoft.com/office/drawing/2014/main" id="{7319E426-313B-D8AF-2E1B-3779343E84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1" name="Line 567">
              <a:extLst>
                <a:ext uri="{FF2B5EF4-FFF2-40B4-BE49-F238E27FC236}">
                  <a16:creationId xmlns:a16="http://schemas.microsoft.com/office/drawing/2014/main" id="{1EE8BB6B-B483-008A-90F2-7EFC5397C4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2" name="Line 568">
              <a:extLst>
                <a:ext uri="{FF2B5EF4-FFF2-40B4-BE49-F238E27FC236}">
                  <a16:creationId xmlns:a16="http://schemas.microsoft.com/office/drawing/2014/main" id="{1348FC1C-1F2B-3CA8-14A2-304F6597EDB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8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3" name="Line 569">
              <a:extLst>
                <a:ext uri="{FF2B5EF4-FFF2-40B4-BE49-F238E27FC236}">
                  <a16:creationId xmlns:a16="http://schemas.microsoft.com/office/drawing/2014/main" id="{49DA9843-28F6-11B7-2A10-3A4301F056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13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4" name="Line 570">
              <a:extLst>
                <a:ext uri="{FF2B5EF4-FFF2-40B4-BE49-F238E27FC236}">
                  <a16:creationId xmlns:a16="http://schemas.microsoft.com/office/drawing/2014/main" id="{9E1B977F-CA07-0619-BC47-AAAC9BC35BC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28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5" name="Line 571">
              <a:extLst>
                <a:ext uri="{FF2B5EF4-FFF2-40B4-BE49-F238E27FC236}">
                  <a16:creationId xmlns:a16="http://schemas.microsoft.com/office/drawing/2014/main" id="{B569F053-D96D-0149-D588-6835E0304B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3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6" name="Line 572">
              <a:extLst>
                <a:ext uri="{FF2B5EF4-FFF2-40B4-BE49-F238E27FC236}">
                  <a16:creationId xmlns:a16="http://schemas.microsoft.com/office/drawing/2014/main" id="{E3EAE7E9-0E34-D581-7AA2-B160E3EC6E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8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7" name="Line 573">
              <a:extLst>
                <a:ext uri="{FF2B5EF4-FFF2-40B4-BE49-F238E27FC236}">
                  <a16:creationId xmlns:a16="http://schemas.microsoft.com/office/drawing/2014/main" id="{6C0AC6EB-0C20-996D-0373-7254862BA39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4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8" name="Line 574">
              <a:extLst>
                <a:ext uri="{FF2B5EF4-FFF2-40B4-BE49-F238E27FC236}">
                  <a16:creationId xmlns:a16="http://schemas.microsoft.com/office/drawing/2014/main" id="{E71B8940-A729-76B6-4BCE-71446CAA37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9" name="Line 575">
              <a:extLst>
                <a:ext uri="{FF2B5EF4-FFF2-40B4-BE49-F238E27FC236}">
                  <a16:creationId xmlns:a16="http://schemas.microsoft.com/office/drawing/2014/main" id="{1DCA18BD-6154-A332-0AAE-E2F61E2C38B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8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0" name="Line 576">
              <a:extLst>
                <a:ext uri="{FF2B5EF4-FFF2-40B4-BE49-F238E27FC236}">
                  <a16:creationId xmlns:a16="http://schemas.microsoft.com/office/drawing/2014/main" id="{755BBF18-CF11-5F3F-C938-95DA0B05E06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1" name="Line 577">
              <a:extLst>
                <a:ext uri="{FF2B5EF4-FFF2-40B4-BE49-F238E27FC236}">
                  <a16:creationId xmlns:a16="http://schemas.microsoft.com/office/drawing/2014/main" id="{CE756399-E38F-B757-DA8E-390F9E69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7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2" name="Line 578">
              <a:extLst>
                <a:ext uri="{FF2B5EF4-FFF2-40B4-BE49-F238E27FC236}">
                  <a16:creationId xmlns:a16="http://schemas.microsoft.com/office/drawing/2014/main" id="{270439A5-D7E3-E1E1-3DDE-214546E99F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2" y="3580"/>
              <a:ext cx="0" cy="22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3" name="Line 579">
              <a:extLst>
                <a:ext uri="{FF2B5EF4-FFF2-40B4-BE49-F238E27FC236}">
                  <a16:creationId xmlns:a16="http://schemas.microsoft.com/office/drawing/2014/main" id="{99E04EEB-19AD-99E9-E93D-E577F845EEB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7" y="3679"/>
              <a:ext cx="0" cy="12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4" name="Line 580">
              <a:extLst>
                <a:ext uri="{FF2B5EF4-FFF2-40B4-BE49-F238E27FC236}">
                  <a16:creationId xmlns:a16="http://schemas.microsoft.com/office/drawing/2014/main" id="{025D759C-2975-EE29-7BFB-CB62868936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2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5" name="Line 581">
              <a:extLst>
                <a:ext uri="{FF2B5EF4-FFF2-40B4-BE49-F238E27FC236}">
                  <a16:creationId xmlns:a16="http://schemas.microsoft.com/office/drawing/2014/main" id="{2F5FCF28-8123-5015-EF6B-D5A5972360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7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6" name="Line 582">
              <a:extLst>
                <a:ext uri="{FF2B5EF4-FFF2-40B4-BE49-F238E27FC236}">
                  <a16:creationId xmlns:a16="http://schemas.microsoft.com/office/drawing/2014/main" id="{BDF6805D-3CF0-71AD-E9B5-961B8CC5D9B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2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7" name="Line 583">
              <a:extLst>
                <a:ext uri="{FF2B5EF4-FFF2-40B4-BE49-F238E27FC236}">
                  <a16:creationId xmlns:a16="http://schemas.microsoft.com/office/drawing/2014/main" id="{0831E7B5-94DF-C762-8D16-DE8DB7E1CB7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8" name="Line 584">
              <a:extLst>
                <a:ext uri="{FF2B5EF4-FFF2-40B4-BE49-F238E27FC236}">
                  <a16:creationId xmlns:a16="http://schemas.microsoft.com/office/drawing/2014/main" id="{8098D676-14B6-24EE-B8F4-4F63EC210D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52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9" name="Line 585">
              <a:extLst>
                <a:ext uri="{FF2B5EF4-FFF2-40B4-BE49-F238E27FC236}">
                  <a16:creationId xmlns:a16="http://schemas.microsoft.com/office/drawing/2014/main" id="{30D8BC87-BF9F-80A6-03F9-FA32FD69A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62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0" name="Line 586">
              <a:extLst>
                <a:ext uri="{FF2B5EF4-FFF2-40B4-BE49-F238E27FC236}">
                  <a16:creationId xmlns:a16="http://schemas.microsoft.com/office/drawing/2014/main" id="{B20C3641-18E2-56E1-4CA2-6F1C159C586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1" name="Line 587">
              <a:extLst>
                <a:ext uri="{FF2B5EF4-FFF2-40B4-BE49-F238E27FC236}">
                  <a16:creationId xmlns:a16="http://schemas.microsoft.com/office/drawing/2014/main" id="{25B3243E-0B87-7011-DCB9-F0BFD65CE98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7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2" name="Line 588">
              <a:extLst>
                <a:ext uri="{FF2B5EF4-FFF2-40B4-BE49-F238E27FC236}">
                  <a16:creationId xmlns:a16="http://schemas.microsoft.com/office/drawing/2014/main" id="{C7C11C70-A550-40B5-6C5F-EA4456EB105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3" name="Line 589">
              <a:extLst>
                <a:ext uri="{FF2B5EF4-FFF2-40B4-BE49-F238E27FC236}">
                  <a16:creationId xmlns:a16="http://schemas.microsoft.com/office/drawing/2014/main" id="{7ADA36DF-D0C8-A60A-489F-A70ECEB61F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6" y="3764"/>
              <a:ext cx="0" cy="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4" name="Line 590">
              <a:extLst>
                <a:ext uri="{FF2B5EF4-FFF2-40B4-BE49-F238E27FC236}">
                  <a16:creationId xmlns:a16="http://schemas.microsoft.com/office/drawing/2014/main" id="{045CE001-0C08-00FC-0FD0-B5F455CEDCC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9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5" name="Line 591">
              <a:extLst>
                <a:ext uri="{FF2B5EF4-FFF2-40B4-BE49-F238E27FC236}">
                  <a16:creationId xmlns:a16="http://schemas.microsoft.com/office/drawing/2014/main" id="{4D50C509-3DB8-3EE4-9325-1043375970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16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6" name="Line 592">
              <a:extLst>
                <a:ext uri="{FF2B5EF4-FFF2-40B4-BE49-F238E27FC236}">
                  <a16:creationId xmlns:a16="http://schemas.microsoft.com/office/drawing/2014/main" id="{D7390C4A-0ACD-DC2D-CCD2-ED25765B77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1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7" name="Line 593">
              <a:extLst>
                <a:ext uri="{FF2B5EF4-FFF2-40B4-BE49-F238E27FC236}">
                  <a16:creationId xmlns:a16="http://schemas.microsoft.com/office/drawing/2014/main" id="{06F37AE0-F4ED-515B-18CC-17FF510E07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6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8" name="Line 594">
              <a:extLst>
                <a:ext uri="{FF2B5EF4-FFF2-40B4-BE49-F238E27FC236}">
                  <a16:creationId xmlns:a16="http://schemas.microsoft.com/office/drawing/2014/main" id="{006E364C-DB64-957E-CA0E-651665182C5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9" name="Line 595">
              <a:extLst>
                <a:ext uri="{FF2B5EF4-FFF2-40B4-BE49-F238E27FC236}">
                  <a16:creationId xmlns:a16="http://schemas.microsoft.com/office/drawing/2014/main" id="{A5451EAB-2749-FBB9-A70B-49BDD42CDF7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0" name="Line 596">
              <a:extLst>
                <a:ext uri="{FF2B5EF4-FFF2-40B4-BE49-F238E27FC236}">
                  <a16:creationId xmlns:a16="http://schemas.microsoft.com/office/drawing/2014/main" id="{4A4500FD-727E-D1A6-104C-B5D7DBD739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1" name="Line 597">
              <a:extLst>
                <a:ext uri="{FF2B5EF4-FFF2-40B4-BE49-F238E27FC236}">
                  <a16:creationId xmlns:a16="http://schemas.microsoft.com/office/drawing/2014/main" id="{8C048BCE-AA48-721E-4975-BBFB1070FA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2" name="Line 598">
              <a:extLst>
                <a:ext uri="{FF2B5EF4-FFF2-40B4-BE49-F238E27FC236}">
                  <a16:creationId xmlns:a16="http://schemas.microsoft.com/office/drawing/2014/main" id="{6441B112-2698-465E-23E1-CBB70C3F95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8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3" name="Line 599">
              <a:extLst>
                <a:ext uri="{FF2B5EF4-FFF2-40B4-BE49-F238E27FC236}">
                  <a16:creationId xmlns:a16="http://schemas.microsoft.com/office/drawing/2014/main" id="{955CB1DC-CAD5-9AFE-C349-3F5C4CF910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05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4" name="Line 600">
              <a:extLst>
                <a:ext uri="{FF2B5EF4-FFF2-40B4-BE49-F238E27FC236}">
                  <a16:creationId xmlns:a16="http://schemas.microsoft.com/office/drawing/2014/main" id="{55A0F3D2-F49F-3AD6-BE27-65CC8FA5EE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0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5" name="Line 601">
              <a:extLst>
                <a:ext uri="{FF2B5EF4-FFF2-40B4-BE49-F238E27FC236}">
                  <a16:creationId xmlns:a16="http://schemas.microsoft.com/office/drawing/2014/main" id="{0150FAC5-1D56-CFE1-F383-88FF5AE8D7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6" name="Line 602">
              <a:extLst>
                <a:ext uri="{FF2B5EF4-FFF2-40B4-BE49-F238E27FC236}">
                  <a16:creationId xmlns:a16="http://schemas.microsoft.com/office/drawing/2014/main" id="{A3192E2F-A3FD-29AC-D13C-760CD2F633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2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7" name="Line 603">
              <a:extLst>
                <a:ext uri="{FF2B5EF4-FFF2-40B4-BE49-F238E27FC236}">
                  <a16:creationId xmlns:a16="http://schemas.microsoft.com/office/drawing/2014/main" id="{52163AD6-39A7-B75B-6C94-BE2DE0A6C8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0" y="3719"/>
              <a:ext cx="0" cy="8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8" name="Line 604">
              <a:extLst>
                <a:ext uri="{FF2B5EF4-FFF2-40B4-BE49-F238E27FC236}">
                  <a16:creationId xmlns:a16="http://schemas.microsoft.com/office/drawing/2014/main" id="{D6F161ED-0FE2-225B-85FC-963918ABFBC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5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9" name="Line 605">
              <a:extLst>
                <a:ext uri="{FF2B5EF4-FFF2-40B4-BE49-F238E27FC236}">
                  <a16:creationId xmlns:a16="http://schemas.microsoft.com/office/drawing/2014/main" id="{A5836F53-6484-8481-2EBE-CCF9023765A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45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80" name="Line 606">
              <a:extLst>
                <a:ext uri="{FF2B5EF4-FFF2-40B4-BE49-F238E27FC236}">
                  <a16:creationId xmlns:a16="http://schemas.microsoft.com/office/drawing/2014/main" id="{053EAFE1-DA00-578D-20E3-697FB3DAA7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6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9885DF05-D42E-5C20-0FA1-52ACE598809E}"/>
              </a:ext>
            </a:extLst>
          </p:cNvPr>
          <p:cNvSpPr/>
          <p:nvPr/>
        </p:nvSpPr>
        <p:spPr>
          <a:xfrm>
            <a:off x="5401559" y="0"/>
            <a:ext cx="1973927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946364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50DF1C5-D9AF-F3E7-2DBD-6EACFE562D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-2002945" y="1770006"/>
            <a:ext cx="5868194" cy="2016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9FBAE51-4CAF-5BAE-BD4A-A85148310C43}"/>
              </a:ext>
            </a:extLst>
          </p:cNvPr>
          <p:cNvSpPr/>
          <p:nvPr/>
        </p:nvSpPr>
        <p:spPr>
          <a:xfrm>
            <a:off x="5401559" y="0"/>
            <a:ext cx="6790441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grpSp>
        <p:nvGrpSpPr>
          <p:cNvPr id="201" name="Group 607">
            <a:extLst>
              <a:ext uri="{FF2B5EF4-FFF2-40B4-BE49-F238E27FC236}">
                <a16:creationId xmlns:a16="http://schemas.microsoft.com/office/drawing/2014/main" id="{D5EDA25C-592B-5EAE-CCD0-D2BFD9EAF6A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832126" y="956698"/>
            <a:ext cx="6160851" cy="3600000"/>
            <a:chOff x="1079" y="768"/>
            <a:chExt cx="1381" cy="3035"/>
          </a:xfrm>
        </p:grpSpPr>
        <p:sp>
          <p:nvSpPr>
            <p:cNvPr id="202" name="Line 428">
              <a:extLst>
                <a:ext uri="{FF2B5EF4-FFF2-40B4-BE49-F238E27FC236}">
                  <a16:creationId xmlns:a16="http://schemas.microsoft.com/office/drawing/2014/main" id="{93C06D28-D400-7CD9-49F9-AD648BC297E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79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3" name="Line 429">
              <a:extLst>
                <a:ext uri="{FF2B5EF4-FFF2-40B4-BE49-F238E27FC236}">
                  <a16:creationId xmlns:a16="http://schemas.microsoft.com/office/drawing/2014/main" id="{C5EF7987-7F9B-F385-FA61-FD94090BD2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89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4" name="Line 430">
              <a:extLst>
                <a:ext uri="{FF2B5EF4-FFF2-40B4-BE49-F238E27FC236}">
                  <a16:creationId xmlns:a16="http://schemas.microsoft.com/office/drawing/2014/main" id="{493E23E2-2FE3-26BD-7D3E-151AB66FE93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13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5" name="Line 431">
              <a:extLst>
                <a:ext uri="{FF2B5EF4-FFF2-40B4-BE49-F238E27FC236}">
                  <a16:creationId xmlns:a16="http://schemas.microsoft.com/office/drawing/2014/main" id="{B4535C4C-4BA5-E89E-2A79-99C3788455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6" name="Line 432">
              <a:extLst>
                <a:ext uri="{FF2B5EF4-FFF2-40B4-BE49-F238E27FC236}">
                  <a16:creationId xmlns:a16="http://schemas.microsoft.com/office/drawing/2014/main" id="{4EF2818C-B4FC-770A-02B1-529F2BD27E7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8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7" name="Line 433">
              <a:extLst>
                <a:ext uri="{FF2B5EF4-FFF2-40B4-BE49-F238E27FC236}">
                  <a16:creationId xmlns:a16="http://schemas.microsoft.com/office/drawing/2014/main" id="{62A68861-F121-C931-FAB8-1C3660A66E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8" name="Line 434">
              <a:extLst>
                <a:ext uri="{FF2B5EF4-FFF2-40B4-BE49-F238E27FC236}">
                  <a16:creationId xmlns:a16="http://schemas.microsoft.com/office/drawing/2014/main" id="{92B730A3-5052-5097-D15A-EE1E82ED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9" name="Line 435">
              <a:extLst>
                <a:ext uri="{FF2B5EF4-FFF2-40B4-BE49-F238E27FC236}">
                  <a16:creationId xmlns:a16="http://schemas.microsoft.com/office/drawing/2014/main" id="{B79B507A-2799-99C1-1E88-A94B6CAED5C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58" y="3457"/>
              <a:ext cx="0" cy="3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0" name="Line 436">
              <a:extLst>
                <a:ext uri="{FF2B5EF4-FFF2-40B4-BE49-F238E27FC236}">
                  <a16:creationId xmlns:a16="http://schemas.microsoft.com/office/drawing/2014/main" id="{75933A08-D853-70B1-EB58-D8C12F4130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1" name="Line 437">
              <a:extLst>
                <a:ext uri="{FF2B5EF4-FFF2-40B4-BE49-F238E27FC236}">
                  <a16:creationId xmlns:a16="http://schemas.microsoft.com/office/drawing/2014/main" id="{1D314D87-4238-F72C-C1ED-0F243052937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7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2" name="Line 438">
              <a:extLst>
                <a:ext uri="{FF2B5EF4-FFF2-40B4-BE49-F238E27FC236}">
                  <a16:creationId xmlns:a16="http://schemas.microsoft.com/office/drawing/2014/main" id="{452EC728-03F1-BB25-73C1-C86170EF21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3" name="Line 439">
              <a:extLst>
                <a:ext uri="{FF2B5EF4-FFF2-40B4-BE49-F238E27FC236}">
                  <a16:creationId xmlns:a16="http://schemas.microsoft.com/office/drawing/2014/main" id="{58119279-DCA9-8AEC-FC60-BA405906896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4" name="Line 440">
              <a:extLst>
                <a:ext uri="{FF2B5EF4-FFF2-40B4-BE49-F238E27FC236}">
                  <a16:creationId xmlns:a16="http://schemas.microsoft.com/office/drawing/2014/main" id="{314C42FA-2AE6-B851-143C-9D3C9377343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3" y="3253"/>
              <a:ext cx="0" cy="55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5" name="Line 441">
              <a:extLst>
                <a:ext uri="{FF2B5EF4-FFF2-40B4-BE49-F238E27FC236}">
                  <a16:creationId xmlns:a16="http://schemas.microsoft.com/office/drawing/2014/main" id="{DE7B3575-F59C-70E9-46FC-A5388331975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7" y="3590"/>
              <a:ext cx="0" cy="21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6" name="Line 442">
              <a:extLst>
                <a:ext uri="{FF2B5EF4-FFF2-40B4-BE49-F238E27FC236}">
                  <a16:creationId xmlns:a16="http://schemas.microsoft.com/office/drawing/2014/main" id="{9B810B70-1837-5C33-A565-0734B2FEDB2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7" name="Line 443">
              <a:extLst>
                <a:ext uri="{FF2B5EF4-FFF2-40B4-BE49-F238E27FC236}">
                  <a16:creationId xmlns:a16="http://schemas.microsoft.com/office/drawing/2014/main" id="{E03B979D-6903-8650-D33A-38A418C1581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7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8" name="Line 444">
              <a:extLst>
                <a:ext uri="{FF2B5EF4-FFF2-40B4-BE49-F238E27FC236}">
                  <a16:creationId xmlns:a16="http://schemas.microsoft.com/office/drawing/2014/main" id="{531447B4-52A9-35EC-2750-7CE833D5A90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1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9" name="Line 445">
              <a:extLst>
                <a:ext uri="{FF2B5EF4-FFF2-40B4-BE49-F238E27FC236}">
                  <a16:creationId xmlns:a16="http://schemas.microsoft.com/office/drawing/2014/main" id="{D7037084-500F-A277-9A63-DB61F07B4FA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2" y="3461"/>
              <a:ext cx="0" cy="34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0" name="Line 446">
              <a:extLst>
                <a:ext uri="{FF2B5EF4-FFF2-40B4-BE49-F238E27FC236}">
                  <a16:creationId xmlns:a16="http://schemas.microsoft.com/office/drawing/2014/main" id="{FEF9AC23-6F55-4DC3-4544-6CBD6797E44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1" name="Line 447">
              <a:extLst>
                <a:ext uri="{FF2B5EF4-FFF2-40B4-BE49-F238E27FC236}">
                  <a16:creationId xmlns:a16="http://schemas.microsoft.com/office/drawing/2014/main" id="{DEBDB851-9A7B-2613-341D-72BCB71149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2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2" name="Line 448">
              <a:extLst>
                <a:ext uri="{FF2B5EF4-FFF2-40B4-BE49-F238E27FC236}">
                  <a16:creationId xmlns:a16="http://schemas.microsoft.com/office/drawing/2014/main" id="{8AC04AED-5C97-C164-FBE6-0660C51F02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7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3" name="Line 449">
              <a:extLst>
                <a:ext uri="{FF2B5EF4-FFF2-40B4-BE49-F238E27FC236}">
                  <a16:creationId xmlns:a16="http://schemas.microsoft.com/office/drawing/2014/main" id="{40AC9C6C-E8E1-82F7-FB49-6FD9A66927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2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4" name="Line 450">
              <a:extLst>
                <a:ext uri="{FF2B5EF4-FFF2-40B4-BE49-F238E27FC236}">
                  <a16:creationId xmlns:a16="http://schemas.microsoft.com/office/drawing/2014/main" id="{425A1375-BB85-811D-6D13-001AA22B19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7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5" name="Line 451">
              <a:extLst>
                <a:ext uri="{FF2B5EF4-FFF2-40B4-BE49-F238E27FC236}">
                  <a16:creationId xmlns:a16="http://schemas.microsoft.com/office/drawing/2014/main" id="{D21ED248-AFF0-E070-7A69-E604DF32B8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62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6" name="Line 452">
              <a:extLst>
                <a:ext uri="{FF2B5EF4-FFF2-40B4-BE49-F238E27FC236}">
                  <a16:creationId xmlns:a16="http://schemas.microsoft.com/office/drawing/2014/main" id="{BC6D60D0-C74B-E430-F0F0-BCDC225F1FD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2" y="3357"/>
              <a:ext cx="0" cy="4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7" name="Line 453">
              <a:extLst>
                <a:ext uri="{FF2B5EF4-FFF2-40B4-BE49-F238E27FC236}">
                  <a16:creationId xmlns:a16="http://schemas.microsoft.com/office/drawing/2014/main" id="{24708395-5B8C-76F7-4C08-BEB1F2D329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8" name="Line 454">
              <a:extLst>
                <a:ext uri="{FF2B5EF4-FFF2-40B4-BE49-F238E27FC236}">
                  <a16:creationId xmlns:a16="http://schemas.microsoft.com/office/drawing/2014/main" id="{31359C8C-CE01-66C9-A8DA-B49EBF65EE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01" y="3768"/>
              <a:ext cx="0" cy="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9" name="Line 455">
              <a:extLst>
                <a:ext uri="{FF2B5EF4-FFF2-40B4-BE49-F238E27FC236}">
                  <a16:creationId xmlns:a16="http://schemas.microsoft.com/office/drawing/2014/main" id="{B32A52F1-F885-9250-B621-5F28F5A0A5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1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0" name="Line 456">
              <a:extLst>
                <a:ext uri="{FF2B5EF4-FFF2-40B4-BE49-F238E27FC236}">
                  <a16:creationId xmlns:a16="http://schemas.microsoft.com/office/drawing/2014/main" id="{313C6A48-CDB1-7C6D-D765-04A9E088D82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6" y="3640"/>
              <a:ext cx="0" cy="16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1" name="Line 457">
              <a:extLst>
                <a:ext uri="{FF2B5EF4-FFF2-40B4-BE49-F238E27FC236}">
                  <a16:creationId xmlns:a16="http://schemas.microsoft.com/office/drawing/2014/main" id="{4B700C50-039B-3722-7BC8-3C2C9E8DC9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21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2" name="Line 458">
              <a:extLst>
                <a:ext uri="{FF2B5EF4-FFF2-40B4-BE49-F238E27FC236}">
                  <a16:creationId xmlns:a16="http://schemas.microsoft.com/office/drawing/2014/main" id="{5A21B8E1-9946-AEAE-C5CE-B8A93175CE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46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3" name="Line 459">
              <a:extLst>
                <a:ext uri="{FF2B5EF4-FFF2-40B4-BE49-F238E27FC236}">
                  <a16:creationId xmlns:a16="http://schemas.microsoft.com/office/drawing/2014/main" id="{1B8B5FCE-2D6F-E516-D2BF-2EED74A2FE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4" name="Line 460">
              <a:extLst>
                <a:ext uri="{FF2B5EF4-FFF2-40B4-BE49-F238E27FC236}">
                  <a16:creationId xmlns:a16="http://schemas.microsoft.com/office/drawing/2014/main" id="{0F1AFA95-C3F9-6C69-C787-66F897ABE37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6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5" name="Line 461">
              <a:extLst>
                <a:ext uri="{FF2B5EF4-FFF2-40B4-BE49-F238E27FC236}">
                  <a16:creationId xmlns:a16="http://schemas.microsoft.com/office/drawing/2014/main" id="{51CEE895-C304-2555-8925-A7143D261C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1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6" name="Line 462">
              <a:extLst>
                <a:ext uri="{FF2B5EF4-FFF2-40B4-BE49-F238E27FC236}">
                  <a16:creationId xmlns:a16="http://schemas.microsoft.com/office/drawing/2014/main" id="{76D7DC90-D143-0FF3-BB7D-71E81515FC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7" name="Line 463">
              <a:extLst>
                <a:ext uri="{FF2B5EF4-FFF2-40B4-BE49-F238E27FC236}">
                  <a16:creationId xmlns:a16="http://schemas.microsoft.com/office/drawing/2014/main" id="{3005F0B2-A3EB-6DF8-A905-1648CCC32C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1" y="3303"/>
              <a:ext cx="0" cy="50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8" name="Line 464">
              <a:extLst>
                <a:ext uri="{FF2B5EF4-FFF2-40B4-BE49-F238E27FC236}">
                  <a16:creationId xmlns:a16="http://schemas.microsoft.com/office/drawing/2014/main" id="{7B661206-FD4B-7C67-3B95-4376386CB22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9" name="Line 465">
              <a:extLst>
                <a:ext uri="{FF2B5EF4-FFF2-40B4-BE49-F238E27FC236}">
                  <a16:creationId xmlns:a16="http://schemas.microsoft.com/office/drawing/2014/main" id="{FAC333C9-F05B-67DA-79F1-8BBFB1DBD2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1" y="1778"/>
              <a:ext cx="0" cy="20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0" name="Line 466">
              <a:extLst>
                <a:ext uri="{FF2B5EF4-FFF2-40B4-BE49-F238E27FC236}">
                  <a16:creationId xmlns:a16="http://schemas.microsoft.com/office/drawing/2014/main" id="{494209DA-21FB-9977-FD48-C859CC5B498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6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1" name="Line 467">
              <a:extLst>
                <a:ext uri="{FF2B5EF4-FFF2-40B4-BE49-F238E27FC236}">
                  <a16:creationId xmlns:a16="http://schemas.microsoft.com/office/drawing/2014/main" id="{9F3FB118-DAF6-884F-CBC5-59125E21DC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2" name="Line 468">
              <a:extLst>
                <a:ext uri="{FF2B5EF4-FFF2-40B4-BE49-F238E27FC236}">
                  <a16:creationId xmlns:a16="http://schemas.microsoft.com/office/drawing/2014/main" id="{67354EF4-15DF-C051-C9ED-4A085B108A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3" name="Line 469">
              <a:extLst>
                <a:ext uri="{FF2B5EF4-FFF2-40B4-BE49-F238E27FC236}">
                  <a16:creationId xmlns:a16="http://schemas.microsoft.com/office/drawing/2014/main" id="{23C1802A-2103-7590-A1F2-BCF317D7B5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1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4" name="Line 470">
              <a:extLst>
                <a:ext uri="{FF2B5EF4-FFF2-40B4-BE49-F238E27FC236}">
                  <a16:creationId xmlns:a16="http://schemas.microsoft.com/office/drawing/2014/main" id="{77322E64-4725-D24E-A115-DA779942CE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20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5" name="Line 471">
              <a:extLst>
                <a:ext uri="{FF2B5EF4-FFF2-40B4-BE49-F238E27FC236}">
                  <a16:creationId xmlns:a16="http://schemas.microsoft.com/office/drawing/2014/main" id="{5748D86E-DB92-1CEA-0943-07A2B3C9E16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0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6" name="Line 472">
              <a:extLst>
                <a:ext uri="{FF2B5EF4-FFF2-40B4-BE49-F238E27FC236}">
                  <a16:creationId xmlns:a16="http://schemas.microsoft.com/office/drawing/2014/main" id="{008339F0-8535-1829-DB13-E0650C06E0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5" y="3407"/>
              <a:ext cx="0" cy="39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7" name="Line 473">
              <a:extLst>
                <a:ext uri="{FF2B5EF4-FFF2-40B4-BE49-F238E27FC236}">
                  <a16:creationId xmlns:a16="http://schemas.microsoft.com/office/drawing/2014/main" id="{EA677173-F1F1-1CC3-2CAA-E684223FDB6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0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8" name="Line 474">
              <a:extLst>
                <a:ext uri="{FF2B5EF4-FFF2-40B4-BE49-F238E27FC236}">
                  <a16:creationId xmlns:a16="http://schemas.microsoft.com/office/drawing/2014/main" id="{549BB16D-2F94-E424-5AA4-1B6F1CD31E7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9" name="Line 475">
              <a:extLst>
                <a:ext uri="{FF2B5EF4-FFF2-40B4-BE49-F238E27FC236}">
                  <a16:creationId xmlns:a16="http://schemas.microsoft.com/office/drawing/2014/main" id="{28EFBC5E-657B-8695-EC25-86C17FAA87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0" name="Line 476">
              <a:extLst>
                <a:ext uri="{FF2B5EF4-FFF2-40B4-BE49-F238E27FC236}">
                  <a16:creationId xmlns:a16="http://schemas.microsoft.com/office/drawing/2014/main" id="{3988E7FC-246A-3480-9477-C291B5796D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1" name="Line 477">
              <a:extLst>
                <a:ext uri="{FF2B5EF4-FFF2-40B4-BE49-F238E27FC236}">
                  <a16:creationId xmlns:a16="http://schemas.microsoft.com/office/drawing/2014/main" id="{71254979-2D6F-81F7-A9A4-5142BB60A1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70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2" name="Line 478">
              <a:extLst>
                <a:ext uri="{FF2B5EF4-FFF2-40B4-BE49-F238E27FC236}">
                  <a16:creationId xmlns:a16="http://schemas.microsoft.com/office/drawing/2014/main" id="{DC178807-0E1E-4ADC-C8D3-C3113A5B26F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0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3" name="Line 479">
              <a:extLst>
                <a:ext uri="{FF2B5EF4-FFF2-40B4-BE49-F238E27FC236}">
                  <a16:creationId xmlns:a16="http://schemas.microsoft.com/office/drawing/2014/main" id="{A0351194-64F0-6E17-F3BB-04DCA5B01E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4" name="Line 480">
              <a:extLst>
                <a:ext uri="{FF2B5EF4-FFF2-40B4-BE49-F238E27FC236}">
                  <a16:creationId xmlns:a16="http://schemas.microsoft.com/office/drawing/2014/main" id="{35941833-C3EC-DD21-CE1C-BE32A028D3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0" y="2951"/>
              <a:ext cx="0" cy="85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5" name="Line 481">
              <a:extLst>
                <a:ext uri="{FF2B5EF4-FFF2-40B4-BE49-F238E27FC236}">
                  <a16:creationId xmlns:a16="http://schemas.microsoft.com/office/drawing/2014/main" id="{B4D9D462-4ED6-8FF1-3CED-6F7A85637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4" y="768"/>
              <a:ext cx="0" cy="30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6" name="Line 482">
              <a:extLst>
                <a:ext uri="{FF2B5EF4-FFF2-40B4-BE49-F238E27FC236}">
                  <a16:creationId xmlns:a16="http://schemas.microsoft.com/office/drawing/2014/main" id="{C88DD927-3D9D-6251-F7F2-D3F37A9573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9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7" name="Line 483">
              <a:extLst>
                <a:ext uri="{FF2B5EF4-FFF2-40B4-BE49-F238E27FC236}">
                  <a16:creationId xmlns:a16="http://schemas.microsoft.com/office/drawing/2014/main" id="{D788581D-9908-F99D-66B2-6436AAFFAED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4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8" name="Line 484">
              <a:extLst>
                <a:ext uri="{FF2B5EF4-FFF2-40B4-BE49-F238E27FC236}">
                  <a16:creationId xmlns:a16="http://schemas.microsoft.com/office/drawing/2014/main" id="{7E36A32A-AD44-3CBD-6F64-997FFFED99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9" name="Line 485">
              <a:extLst>
                <a:ext uri="{FF2B5EF4-FFF2-40B4-BE49-F238E27FC236}">
                  <a16:creationId xmlns:a16="http://schemas.microsoft.com/office/drawing/2014/main" id="{7077DA90-1D35-1015-2C41-99ACF753C72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2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0" name="Line 486">
              <a:extLst>
                <a:ext uri="{FF2B5EF4-FFF2-40B4-BE49-F238E27FC236}">
                  <a16:creationId xmlns:a16="http://schemas.microsoft.com/office/drawing/2014/main" id="{39045230-9D80-6018-F4C2-26D2EADD83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39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1" name="Line 487">
              <a:extLst>
                <a:ext uri="{FF2B5EF4-FFF2-40B4-BE49-F238E27FC236}">
                  <a16:creationId xmlns:a16="http://schemas.microsoft.com/office/drawing/2014/main" id="{7090B3F9-6043-DF40-0E50-8F7648778D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4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2" name="Line 488">
              <a:extLst>
                <a:ext uri="{FF2B5EF4-FFF2-40B4-BE49-F238E27FC236}">
                  <a16:creationId xmlns:a16="http://schemas.microsoft.com/office/drawing/2014/main" id="{8EEF7813-2612-87F5-4E96-6B5BBDCF36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9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3" name="Line 489">
              <a:extLst>
                <a:ext uri="{FF2B5EF4-FFF2-40B4-BE49-F238E27FC236}">
                  <a16:creationId xmlns:a16="http://schemas.microsoft.com/office/drawing/2014/main" id="{7D42F48C-A947-3643-5CF1-4116551171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4" y="3615"/>
              <a:ext cx="0" cy="18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4" name="Line 490">
              <a:extLst>
                <a:ext uri="{FF2B5EF4-FFF2-40B4-BE49-F238E27FC236}">
                  <a16:creationId xmlns:a16="http://schemas.microsoft.com/office/drawing/2014/main" id="{622C53D8-40CB-FDF5-F4EA-E73B32DD22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5" name="Line 491">
              <a:extLst>
                <a:ext uri="{FF2B5EF4-FFF2-40B4-BE49-F238E27FC236}">
                  <a16:creationId xmlns:a16="http://schemas.microsoft.com/office/drawing/2014/main" id="{CB398D1B-D23A-7A44-E036-EBD6C6D765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4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6" name="Line 492">
              <a:extLst>
                <a:ext uri="{FF2B5EF4-FFF2-40B4-BE49-F238E27FC236}">
                  <a16:creationId xmlns:a16="http://schemas.microsoft.com/office/drawing/2014/main" id="{E2B2DB51-BFD1-26E8-BD14-1FBD41DA847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7" name="Line 493">
              <a:extLst>
                <a:ext uri="{FF2B5EF4-FFF2-40B4-BE49-F238E27FC236}">
                  <a16:creationId xmlns:a16="http://schemas.microsoft.com/office/drawing/2014/main" id="{FC1ED6CB-6E5D-FAFD-6F3D-F5911D63BFC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8" name="Line 494">
              <a:extLst>
                <a:ext uri="{FF2B5EF4-FFF2-40B4-BE49-F238E27FC236}">
                  <a16:creationId xmlns:a16="http://schemas.microsoft.com/office/drawing/2014/main" id="{926354B0-910D-C283-DB44-6861F85F46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9" name="Line 495">
              <a:extLst>
                <a:ext uri="{FF2B5EF4-FFF2-40B4-BE49-F238E27FC236}">
                  <a16:creationId xmlns:a16="http://schemas.microsoft.com/office/drawing/2014/main" id="{3C8D1801-7B26-0A0A-C01A-6810092D37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8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0" name="Line 496">
              <a:extLst>
                <a:ext uri="{FF2B5EF4-FFF2-40B4-BE49-F238E27FC236}">
                  <a16:creationId xmlns:a16="http://schemas.microsoft.com/office/drawing/2014/main" id="{B40F21AD-5A4C-BC57-4362-649A65DE872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1" name="Line 497">
              <a:extLst>
                <a:ext uri="{FF2B5EF4-FFF2-40B4-BE49-F238E27FC236}">
                  <a16:creationId xmlns:a16="http://schemas.microsoft.com/office/drawing/2014/main" id="{C7D6E405-0BBA-E13D-D37B-3835136250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3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2" name="Line 498">
              <a:extLst>
                <a:ext uri="{FF2B5EF4-FFF2-40B4-BE49-F238E27FC236}">
                  <a16:creationId xmlns:a16="http://schemas.microsoft.com/office/drawing/2014/main" id="{3EA1032F-764C-3A6E-98ED-B6E5F9C5E60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8" y="2996"/>
              <a:ext cx="0" cy="80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3" name="Line 499">
              <a:extLst>
                <a:ext uri="{FF2B5EF4-FFF2-40B4-BE49-F238E27FC236}">
                  <a16:creationId xmlns:a16="http://schemas.microsoft.com/office/drawing/2014/main" id="{CD3E603E-0D34-B3F7-359A-BFAA040B266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3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4" name="Line 500">
              <a:extLst>
                <a:ext uri="{FF2B5EF4-FFF2-40B4-BE49-F238E27FC236}">
                  <a16:creationId xmlns:a16="http://schemas.microsoft.com/office/drawing/2014/main" id="{99DD6EDE-17C2-7EFB-F6D1-F7CFAC8DF35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8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5" name="Line 501">
              <a:extLst>
                <a:ext uri="{FF2B5EF4-FFF2-40B4-BE49-F238E27FC236}">
                  <a16:creationId xmlns:a16="http://schemas.microsoft.com/office/drawing/2014/main" id="{4779E69F-2FA4-CC76-F716-69A1FBFEE2D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2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6" name="Line 502">
              <a:extLst>
                <a:ext uri="{FF2B5EF4-FFF2-40B4-BE49-F238E27FC236}">
                  <a16:creationId xmlns:a16="http://schemas.microsoft.com/office/drawing/2014/main" id="{7B9358BD-731F-A135-B15B-0851E1F9CA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3" y="3575"/>
              <a:ext cx="0" cy="22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7" name="Line 503">
              <a:extLst>
                <a:ext uri="{FF2B5EF4-FFF2-40B4-BE49-F238E27FC236}">
                  <a16:creationId xmlns:a16="http://schemas.microsoft.com/office/drawing/2014/main" id="{CA610870-A87D-FA3F-7DDA-E01339F6C4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8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8" name="Line 504">
              <a:extLst>
                <a:ext uri="{FF2B5EF4-FFF2-40B4-BE49-F238E27FC236}">
                  <a16:creationId xmlns:a16="http://schemas.microsoft.com/office/drawing/2014/main" id="{D7D286FA-A459-D1C5-8E6D-52F2F56988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4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9" name="Line 505">
              <a:extLst>
                <a:ext uri="{FF2B5EF4-FFF2-40B4-BE49-F238E27FC236}">
                  <a16:creationId xmlns:a16="http://schemas.microsoft.com/office/drawing/2014/main" id="{B50DC771-5BAA-D7EA-D0E2-72AB220BEC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58" y="3759"/>
              <a:ext cx="0" cy="4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0" name="Line 506">
              <a:extLst>
                <a:ext uri="{FF2B5EF4-FFF2-40B4-BE49-F238E27FC236}">
                  <a16:creationId xmlns:a16="http://schemas.microsoft.com/office/drawing/2014/main" id="{C8C51C87-EAD3-CBFE-2780-F5B5BEF781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3" y="3491"/>
              <a:ext cx="0" cy="31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1" name="Line 507">
              <a:extLst>
                <a:ext uri="{FF2B5EF4-FFF2-40B4-BE49-F238E27FC236}">
                  <a16:creationId xmlns:a16="http://schemas.microsoft.com/office/drawing/2014/main" id="{C7440D30-6C3B-B79D-1DBA-2D1DEB1E3B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8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2" name="Line 508">
              <a:extLst>
                <a:ext uri="{FF2B5EF4-FFF2-40B4-BE49-F238E27FC236}">
                  <a16:creationId xmlns:a16="http://schemas.microsoft.com/office/drawing/2014/main" id="{B37AA1AE-B588-CC4A-DE77-5EAC8F4F1AA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3" name="Line 509">
              <a:extLst>
                <a:ext uri="{FF2B5EF4-FFF2-40B4-BE49-F238E27FC236}">
                  <a16:creationId xmlns:a16="http://schemas.microsoft.com/office/drawing/2014/main" id="{EBFFFD78-C434-0689-B9D1-CA0D9DFBF05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8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4" name="Line 510">
              <a:extLst>
                <a:ext uri="{FF2B5EF4-FFF2-40B4-BE49-F238E27FC236}">
                  <a16:creationId xmlns:a16="http://schemas.microsoft.com/office/drawing/2014/main" id="{5BB6C7A1-C10D-2CD8-3ACF-A8B9303129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5" name="Line 511">
              <a:extLst>
                <a:ext uri="{FF2B5EF4-FFF2-40B4-BE49-F238E27FC236}">
                  <a16:creationId xmlns:a16="http://schemas.microsoft.com/office/drawing/2014/main" id="{FA742C74-FAF0-5FA0-D35E-D0F9906F7DF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6" name="Line 512">
              <a:extLst>
                <a:ext uri="{FF2B5EF4-FFF2-40B4-BE49-F238E27FC236}">
                  <a16:creationId xmlns:a16="http://schemas.microsoft.com/office/drawing/2014/main" id="{C3AB44D2-904A-D52C-EABC-CE17C05B47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2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7" name="Line 513">
              <a:extLst>
                <a:ext uri="{FF2B5EF4-FFF2-40B4-BE49-F238E27FC236}">
                  <a16:creationId xmlns:a16="http://schemas.microsoft.com/office/drawing/2014/main" id="{FA08AF5B-2D5D-3C63-8C41-9D1262518B5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8" name="Line 514">
              <a:extLst>
                <a:ext uri="{FF2B5EF4-FFF2-40B4-BE49-F238E27FC236}">
                  <a16:creationId xmlns:a16="http://schemas.microsoft.com/office/drawing/2014/main" id="{21AEA665-A78E-6EE2-3981-8FFA8DE400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07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9" name="Line 515">
              <a:extLst>
                <a:ext uri="{FF2B5EF4-FFF2-40B4-BE49-F238E27FC236}">
                  <a16:creationId xmlns:a16="http://schemas.microsoft.com/office/drawing/2014/main" id="{7CC903C1-947E-FF60-A985-AFD58D1CA65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17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0" name="Line 516">
              <a:extLst>
                <a:ext uri="{FF2B5EF4-FFF2-40B4-BE49-F238E27FC236}">
                  <a16:creationId xmlns:a16="http://schemas.microsoft.com/office/drawing/2014/main" id="{65279DDE-F1A5-067B-E734-EE9CABBA4E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22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1" name="Line 517">
              <a:extLst>
                <a:ext uri="{FF2B5EF4-FFF2-40B4-BE49-F238E27FC236}">
                  <a16:creationId xmlns:a16="http://schemas.microsoft.com/office/drawing/2014/main" id="{3CFFE46D-BD36-20E4-4C26-453010C8B2F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2" name="Line 518">
              <a:extLst>
                <a:ext uri="{FF2B5EF4-FFF2-40B4-BE49-F238E27FC236}">
                  <a16:creationId xmlns:a16="http://schemas.microsoft.com/office/drawing/2014/main" id="{99DB85D5-759C-2B92-0D75-CB5CDE7518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7" y="3397"/>
              <a:ext cx="0" cy="40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3" name="Line 519">
              <a:extLst>
                <a:ext uri="{FF2B5EF4-FFF2-40B4-BE49-F238E27FC236}">
                  <a16:creationId xmlns:a16="http://schemas.microsoft.com/office/drawing/2014/main" id="{EA85238C-7C60-ABEF-41BF-25D9CD37B1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2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4" name="Line 520">
              <a:extLst>
                <a:ext uri="{FF2B5EF4-FFF2-40B4-BE49-F238E27FC236}">
                  <a16:creationId xmlns:a16="http://schemas.microsoft.com/office/drawing/2014/main" id="{FD06B4D7-2881-157F-F829-3A94D25773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5" name="Line 521">
              <a:extLst>
                <a:ext uri="{FF2B5EF4-FFF2-40B4-BE49-F238E27FC236}">
                  <a16:creationId xmlns:a16="http://schemas.microsoft.com/office/drawing/2014/main" id="{D5D78F9B-6840-4965-39B9-F1F08AFEDD2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2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6" name="Line 522">
              <a:extLst>
                <a:ext uri="{FF2B5EF4-FFF2-40B4-BE49-F238E27FC236}">
                  <a16:creationId xmlns:a16="http://schemas.microsoft.com/office/drawing/2014/main" id="{94E20A46-6A35-E910-7B00-6EC8742D6F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7" name="Line 523">
              <a:extLst>
                <a:ext uri="{FF2B5EF4-FFF2-40B4-BE49-F238E27FC236}">
                  <a16:creationId xmlns:a16="http://schemas.microsoft.com/office/drawing/2014/main" id="{285B930A-2132-BC26-7A19-61BF9E39250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7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8" name="Line 524">
              <a:extLst>
                <a:ext uri="{FF2B5EF4-FFF2-40B4-BE49-F238E27FC236}">
                  <a16:creationId xmlns:a16="http://schemas.microsoft.com/office/drawing/2014/main" id="{769EC646-0FF3-2A37-74AC-218C78854FA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9" name="Line 525">
              <a:extLst>
                <a:ext uri="{FF2B5EF4-FFF2-40B4-BE49-F238E27FC236}">
                  <a16:creationId xmlns:a16="http://schemas.microsoft.com/office/drawing/2014/main" id="{4B9C2E77-FCD4-69FC-5E23-73ADB8F83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6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0" name="Line 526">
              <a:extLst>
                <a:ext uri="{FF2B5EF4-FFF2-40B4-BE49-F238E27FC236}">
                  <a16:creationId xmlns:a16="http://schemas.microsoft.com/office/drawing/2014/main" id="{0EC8FEA1-BCA4-85E4-1EEE-887CD93206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1" name="Line 527">
              <a:extLst>
                <a:ext uri="{FF2B5EF4-FFF2-40B4-BE49-F238E27FC236}">
                  <a16:creationId xmlns:a16="http://schemas.microsoft.com/office/drawing/2014/main" id="{B3DBF39B-6D2C-F349-F04A-6327CFCBFD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6" y="3343"/>
              <a:ext cx="0" cy="46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2" name="Line 528">
              <a:extLst>
                <a:ext uri="{FF2B5EF4-FFF2-40B4-BE49-F238E27FC236}">
                  <a16:creationId xmlns:a16="http://schemas.microsoft.com/office/drawing/2014/main" id="{5C1C479B-7101-E5BE-C521-26A446BF9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1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3" name="Line 529">
              <a:extLst>
                <a:ext uri="{FF2B5EF4-FFF2-40B4-BE49-F238E27FC236}">
                  <a16:creationId xmlns:a16="http://schemas.microsoft.com/office/drawing/2014/main" id="{FE608444-D083-EE78-E612-05D5975F435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6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4" name="Line 530">
              <a:extLst>
                <a:ext uri="{FF2B5EF4-FFF2-40B4-BE49-F238E27FC236}">
                  <a16:creationId xmlns:a16="http://schemas.microsoft.com/office/drawing/2014/main" id="{2B948453-A517-DA1D-1D0D-2D671647F5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1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5" name="Line 531">
              <a:extLst>
                <a:ext uri="{FF2B5EF4-FFF2-40B4-BE49-F238E27FC236}">
                  <a16:creationId xmlns:a16="http://schemas.microsoft.com/office/drawing/2014/main" id="{B01F8805-39CB-FF6F-07CC-346BFCC2B2F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21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6" name="Line 532">
              <a:extLst>
                <a:ext uri="{FF2B5EF4-FFF2-40B4-BE49-F238E27FC236}">
                  <a16:creationId xmlns:a16="http://schemas.microsoft.com/office/drawing/2014/main" id="{45A62921-2D14-0FA3-685F-CFA75A1C7F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1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7" name="Line 533">
              <a:extLst>
                <a:ext uri="{FF2B5EF4-FFF2-40B4-BE49-F238E27FC236}">
                  <a16:creationId xmlns:a16="http://schemas.microsoft.com/office/drawing/2014/main" id="{BF80D992-7751-B881-3A7B-8A031CCCB1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8" name="Line 534">
              <a:extLst>
                <a:ext uri="{FF2B5EF4-FFF2-40B4-BE49-F238E27FC236}">
                  <a16:creationId xmlns:a16="http://schemas.microsoft.com/office/drawing/2014/main" id="{50A6E5C8-FC6A-EF7F-D76B-80D8A5FD6C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9" name="Line 535">
              <a:extLst>
                <a:ext uri="{FF2B5EF4-FFF2-40B4-BE49-F238E27FC236}">
                  <a16:creationId xmlns:a16="http://schemas.microsoft.com/office/drawing/2014/main" id="{D962AB88-EEF0-0EFA-C9E9-4C53C61D437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0" name="Line 536">
              <a:extLst>
                <a:ext uri="{FF2B5EF4-FFF2-40B4-BE49-F238E27FC236}">
                  <a16:creationId xmlns:a16="http://schemas.microsoft.com/office/drawing/2014/main" id="{3F96EE1D-0B38-1D3A-39B0-C23F5C494D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1" y="3422"/>
              <a:ext cx="0" cy="381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1" name="Line 537">
              <a:extLst>
                <a:ext uri="{FF2B5EF4-FFF2-40B4-BE49-F238E27FC236}">
                  <a16:creationId xmlns:a16="http://schemas.microsoft.com/office/drawing/2014/main" id="{DE5A871F-64B2-D2A6-9D44-8B68A994CC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6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2" name="Line 538">
              <a:extLst>
                <a:ext uri="{FF2B5EF4-FFF2-40B4-BE49-F238E27FC236}">
                  <a16:creationId xmlns:a16="http://schemas.microsoft.com/office/drawing/2014/main" id="{7CDF38FD-10E2-FE41-3907-086A5E7BE0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6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3" name="Line 539">
              <a:extLst>
                <a:ext uri="{FF2B5EF4-FFF2-40B4-BE49-F238E27FC236}">
                  <a16:creationId xmlns:a16="http://schemas.microsoft.com/office/drawing/2014/main" id="{7CE15E5E-72FE-649A-6795-2C8F44F180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7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4" name="Line 540">
              <a:extLst>
                <a:ext uri="{FF2B5EF4-FFF2-40B4-BE49-F238E27FC236}">
                  <a16:creationId xmlns:a16="http://schemas.microsoft.com/office/drawing/2014/main" id="{77886266-580F-5EC0-70BF-45A4CE5C88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5" name="Line 541">
              <a:extLst>
                <a:ext uri="{FF2B5EF4-FFF2-40B4-BE49-F238E27FC236}">
                  <a16:creationId xmlns:a16="http://schemas.microsoft.com/office/drawing/2014/main" id="{C357C117-FC4A-0667-7EBA-45F4731C32F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95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6" name="Line 542">
              <a:extLst>
                <a:ext uri="{FF2B5EF4-FFF2-40B4-BE49-F238E27FC236}">
                  <a16:creationId xmlns:a16="http://schemas.microsoft.com/office/drawing/2014/main" id="{8C778BFA-3CA4-637B-79A8-01AA00D0C7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7" name="Line 543">
              <a:extLst>
                <a:ext uri="{FF2B5EF4-FFF2-40B4-BE49-F238E27FC236}">
                  <a16:creationId xmlns:a16="http://schemas.microsoft.com/office/drawing/2014/main" id="{E7AC2B91-5F1C-F9E3-D9D0-E7F48678CBD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8" name="Line 544">
              <a:extLst>
                <a:ext uri="{FF2B5EF4-FFF2-40B4-BE49-F238E27FC236}">
                  <a16:creationId xmlns:a16="http://schemas.microsoft.com/office/drawing/2014/main" id="{B05D7E31-2EB6-373C-FE64-DAD23917F3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0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9" name="Line 545">
              <a:extLst>
                <a:ext uri="{FF2B5EF4-FFF2-40B4-BE49-F238E27FC236}">
                  <a16:creationId xmlns:a16="http://schemas.microsoft.com/office/drawing/2014/main" id="{E4200EE6-F3C9-D69E-F525-F1D9F704AD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5" y="2694"/>
              <a:ext cx="0" cy="1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0" name="Line 546">
              <a:extLst>
                <a:ext uri="{FF2B5EF4-FFF2-40B4-BE49-F238E27FC236}">
                  <a16:creationId xmlns:a16="http://schemas.microsoft.com/office/drawing/2014/main" id="{195BE773-B8A8-1777-1E1B-A45F23380F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3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1" name="Line 547">
              <a:extLst>
                <a:ext uri="{FF2B5EF4-FFF2-40B4-BE49-F238E27FC236}">
                  <a16:creationId xmlns:a16="http://schemas.microsoft.com/office/drawing/2014/main" id="{8B3135BA-B46A-9FEF-2824-D8C3028B6C5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4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2" name="Line 548">
              <a:extLst>
                <a:ext uri="{FF2B5EF4-FFF2-40B4-BE49-F238E27FC236}">
                  <a16:creationId xmlns:a16="http://schemas.microsoft.com/office/drawing/2014/main" id="{3FA8C04C-174E-AC5A-89DF-6C24FE0F193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55" y="3556"/>
              <a:ext cx="0" cy="24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3" name="Line 549">
              <a:extLst>
                <a:ext uri="{FF2B5EF4-FFF2-40B4-BE49-F238E27FC236}">
                  <a16:creationId xmlns:a16="http://schemas.microsoft.com/office/drawing/2014/main" id="{A75E8965-D1E1-FA67-F815-4D098FB7E5B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0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4" name="Line 550">
              <a:extLst>
                <a:ext uri="{FF2B5EF4-FFF2-40B4-BE49-F238E27FC236}">
                  <a16:creationId xmlns:a16="http://schemas.microsoft.com/office/drawing/2014/main" id="{AB8F2CB7-29FE-82D3-FBF4-7C25474A8E5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5" name="Line 551">
              <a:extLst>
                <a:ext uri="{FF2B5EF4-FFF2-40B4-BE49-F238E27FC236}">
                  <a16:creationId xmlns:a16="http://schemas.microsoft.com/office/drawing/2014/main" id="{DBB3A720-A530-C687-77D0-91AFBB3CEB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0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6" name="Line 552">
              <a:extLst>
                <a:ext uri="{FF2B5EF4-FFF2-40B4-BE49-F238E27FC236}">
                  <a16:creationId xmlns:a16="http://schemas.microsoft.com/office/drawing/2014/main" id="{2D7FA73D-6901-E9C2-2EA0-A2C2473B7E7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5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7" name="Line 553">
              <a:extLst>
                <a:ext uri="{FF2B5EF4-FFF2-40B4-BE49-F238E27FC236}">
                  <a16:creationId xmlns:a16="http://schemas.microsoft.com/office/drawing/2014/main" id="{8FC10CFD-B131-EE73-1362-FED43F66023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8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8" name="Line 554">
              <a:extLst>
                <a:ext uri="{FF2B5EF4-FFF2-40B4-BE49-F238E27FC236}">
                  <a16:creationId xmlns:a16="http://schemas.microsoft.com/office/drawing/2014/main" id="{BDF6F436-5057-C071-C351-AC3F7D32BA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0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9" name="Line 555">
              <a:extLst>
                <a:ext uri="{FF2B5EF4-FFF2-40B4-BE49-F238E27FC236}">
                  <a16:creationId xmlns:a16="http://schemas.microsoft.com/office/drawing/2014/main" id="{2366D4C1-DC39-CA0E-4E8D-CF92AB3BBB0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4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0" name="Line 556">
              <a:extLst>
                <a:ext uri="{FF2B5EF4-FFF2-40B4-BE49-F238E27FC236}">
                  <a16:creationId xmlns:a16="http://schemas.microsoft.com/office/drawing/2014/main" id="{47924D8D-AECA-E31B-1CE2-A33B60F248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9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1" name="Line 557">
              <a:extLst>
                <a:ext uri="{FF2B5EF4-FFF2-40B4-BE49-F238E27FC236}">
                  <a16:creationId xmlns:a16="http://schemas.microsoft.com/office/drawing/2014/main" id="{91223B02-D78F-CF86-D6ED-5606ABCDFB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4" y="3531"/>
              <a:ext cx="0" cy="27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2" name="Line 558">
              <a:extLst>
                <a:ext uri="{FF2B5EF4-FFF2-40B4-BE49-F238E27FC236}">
                  <a16:creationId xmlns:a16="http://schemas.microsoft.com/office/drawing/2014/main" id="{351DB291-2687-485D-5417-6C7FA605222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9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3" name="Line 559">
              <a:extLst>
                <a:ext uri="{FF2B5EF4-FFF2-40B4-BE49-F238E27FC236}">
                  <a16:creationId xmlns:a16="http://schemas.microsoft.com/office/drawing/2014/main" id="{8740CDFF-7A06-B4DA-7738-3B2E787CA0F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3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4" name="Line 560">
              <a:extLst>
                <a:ext uri="{FF2B5EF4-FFF2-40B4-BE49-F238E27FC236}">
                  <a16:creationId xmlns:a16="http://schemas.microsoft.com/office/drawing/2014/main" id="{D942C7B7-2984-445D-5F91-2F8CA091D8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4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5" name="Line 561">
              <a:extLst>
                <a:ext uri="{FF2B5EF4-FFF2-40B4-BE49-F238E27FC236}">
                  <a16:creationId xmlns:a16="http://schemas.microsoft.com/office/drawing/2014/main" id="{68C95CF0-B897-96E4-D304-33F236E1F3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5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6" name="Line 562">
              <a:extLst>
                <a:ext uri="{FF2B5EF4-FFF2-40B4-BE49-F238E27FC236}">
                  <a16:creationId xmlns:a16="http://schemas.microsoft.com/office/drawing/2014/main" id="{C4874114-18D6-495B-FBE7-0380748001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69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7" name="Line 563">
              <a:extLst>
                <a:ext uri="{FF2B5EF4-FFF2-40B4-BE49-F238E27FC236}">
                  <a16:creationId xmlns:a16="http://schemas.microsoft.com/office/drawing/2014/main" id="{D4C8500B-8817-3744-C6B0-60003BB0B81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7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8" name="Line 564">
              <a:extLst>
                <a:ext uri="{FF2B5EF4-FFF2-40B4-BE49-F238E27FC236}">
                  <a16:creationId xmlns:a16="http://schemas.microsoft.com/office/drawing/2014/main" id="{643E40C9-40C5-2045-DE92-86553DC1D38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3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9" name="Line 565">
              <a:extLst>
                <a:ext uri="{FF2B5EF4-FFF2-40B4-BE49-F238E27FC236}">
                  <a16:creationId xmlns:a16="http://schemas.microsoft.com/office/drawing/2014/main" id="{BB3D0CE8-9AF8-2B81-5EA5-DE614CA11CC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0" name="Line 566">
              <a:extLst>
                <a:ext uri="{FF2B5EF4-FFF2-40B4-BE49-F238E27FC236}">
                  <a16:creationId xmlns:a16="http://schemas.microsoft.com/office/drawing/2014/main" id="{7319E426-313B-D8AF-2E1B-3779343E84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1" name="Line 567">
              <a:extLst>
                <a:ext uri="{FF2B5EF4-FFF2-40B4-BE49-F238E27FC236}">
                  <a16:creationId xmlns:a16="http://schemas.microsoft.com/office/drawing/2014/main" id="{1EE8BB6B-B483-008A-90F2-7EFC5397C4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2" name="Line 568">
              <a:extLst>
                <a:ext uri="{FF2B5EF4-FFF2-40B4-BE49-F238E27FC236}">
                  <a16:creationId xmlns:a16="http://schemas.microsoft.com/office/drawing/2014/main" id="{1348FC1C-1F2B-3CA8-14A2-304F6597EDB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8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3" name="Line 569">
              <a:extLst>
                <a:ext uri="{FF2B5EF4-FFF2-40B4-BE49-F238E27FC236}">
                  <a16:creationId xmlns:a16="http://schemas.microsoft.com/office/drawing/2014/main" id="{49DA9843-28F6-11B7-2A10-3A4301F056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13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4" name="Line 570">
              <a:extLst>
                <a:ext uri="{FF2B5EF4-FFF2-40B4-BE49-F238E27FC236}">
                  <a16:creationId xmlns:a16="http://schemas.microsoft.com/office/drawing/2014/main" id="{9E1B977F-CA07-0619-BC47-AAAC9BC35BC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28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5" name="Line 571">
              <a:extLst>
                <a:ext uri="{FF2B5EF4-FFF2-40B4-BE49-F238E27FC236}">
                  <a16:creationId xmlns:a16="http://schemas.microsoft.com/office/drawing/2014/main" id="{B569F053-D96D-0149-D588-6835E0304B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3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6" name="Line 572">
              <a:extLst>
                <a:ext uri="{FF2B5EF4-FFF2-40B4-BE49-F238E27FC236}">
                  <a16:creationId xmlns:a16="http://schemas.microsoft.com/office/drawing/2014/main" id="{E3EAE7E9-0E34-D581-7AA2-B160E3EC6E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8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7" name="Line 573">
              <a:extLst>
                <a:ext uri="{FF2B5EF4-FFF2-40B4-BE49-F238E27FC236}">
                  <a16:creationId xmlns:a16="http://schemas.microsoft.com/office/drawing/2014/main" id="{6C0AC6EB-0C20-996D-0373-7254862BA39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4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8" name="Line 574">
              <a:extLst>
                <a:ext uri="{FF2B5EF4-FFF2-40B4-BE49-F238E27FC236}">
                  <a16:creationId xmlns:a16="http://schemas.microsoft.com/office/drawing/2014/main" id="{E71B8940-A729-76B6-4BCE-71446CAA37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9" name="Line 575">
              <a:extLst>
                <a:ext uri="{FF2B5EF4-FFF2-40B4-BE49-F238E27FC236}">
                  <a16:creationId xmlns:a16="http://schemas.microsoft.com/office/drawing/2014/main" id="{1DCA18BD-6154-A332-0AAE-E2F61E2C38B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8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0" name="Line 576">
              <a:extLst>
                <a:ext uri="{FF2B5EF4-FFF2-40B4-BE49-F238E27FC236}">
                  <a16:creationId xmlns:a16="http://schemas.microsoft.com/office/drawing/2014/main" id="{755BBF18-CF11-5F3F-C938-95DA0B05E06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1" name="Line 577">
              <a:extLst>
                <a:ext uri="{FF2B5EF4-FFF2-40B4-BE49-F238E27FC236}">
                  <a16:creationId xmlns:a16="http://schemas.microsoft.com/office/drawing/2014/main" id="{CE756399-E38F-B757-DA8E-390F9E69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7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2" name="Line 578">
              <a:extLst>
                <a:ext uri="{FF2B5EF4-FFF2-40B4-BE49-F238E27FC236}">
                  <a16:creationId xmlns:a16="http://schemas.microsoft.com/office/drawing/2014/main" id="{270439A5-D7E3-E1E1-3DDE-214546E99F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2" y="3580"/>
              <a:ext cx="0" cy="22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3" name="Line 579">
              <a:extLst>
                <a:ext uri="{FF2B5EF4-FFF2-40B4-BE49-F238E27FC236}">
                  <a16:creationId xmlns:a16="http://schemas.microsoft.com/office/drawing/2014/main" id="{99E04EEB-19AD-99E9-E93D-E577F845EEB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7" y="3679"/>
              <a:ext cx="0" cy="12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4" name="Line 580">
              <a:extLst>
                <a:ext uri="{FF2B5EF4-FFF2-40B4-BE49-F238E27FC236}">
                  <a16:creationId xmlns:a16="http://schemas.microsoft.com/office/drawing/2014/main" id="{025D759C-2975-EE29-7BFB-CB62868936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2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5" name="Line 581">
              <a:extLst>
                <a:ext uri="{FF2B5EF4-FFF2-40B4-BE49-F238E27FC236}">
                  <a16:creationId xmlns:a16="http://schemas.microsoft.com/office/drawing/2014/main" id="{2F5FCF28-8123-5015-EF6B-D5A5972360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7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6" name="Line 582">
              <a:extLst>
                <a:ext uri="{FF2B5EF4-FFF2-40B4-BE49-F238E27FC236}">
                  <a16:creationId xmlns:a16="http://schemas.microsoft.com/office/drawing/2014/main" id="{BDF6805D-3CF0-71AD-E9B5-961B8CC5D9B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2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7" name="Line 583">
              <a:extLst>
                <a:ext uri="{FF2B5EF4-FFF2-40B4-BE49-F238E27FC236}">
                  <a16:creationId xmlns:a16="http://schemas.microsoft.com/office/drawing/2014/main" id="{0831E7B5-94DF-C762-8D16-DE8DB7E1CB7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8" name="Line 584">
              <a:extLst>
                <a:ext uri="{FF2B5EF4-FFF2-40B4-BE49-F238E27FC236}">
                  <a16:creationId xmlns:a16="http://schemas.microsoft.com/office/drawing/2014/main" id="{8098D676-14B6-24EE-B8F4-4F63EC210D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52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9" name="Line 585">
              <a:extLst>
                <a:ext uri="{FF2B5EF4-FFF2-40B4-BE49-F238E27FC236}">
                  <a16:creationId xmlns:a16="http://schemas.microsoft.com/office/drawing/2014/main" id="{30D8BC87-BF9F-80A6-03F9-FA32FD69A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62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0" name="Line 586">
              <a:extLst>
                <a:ext uri="{FF2B5EF4-FFF2-40B4-BE49-F238E27FC236}">
                  <a16:creationId xmlns:a16="http://schemas.microsoft.com/office/drawing/2014/main" id="{B20C3641-18E2-56E1-4CA2-6F1C159C586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1" name="Line 587">
              <a:extLst>
                <a:ext uri="{FF2B5EF4-FFF2-40B4-BE49-F238E27FC236}">
                  <a16:creationId xmlns:a16="http://schemas.microsoft.com/office/drawing/2014/main" id="{25B3243E-0B87-7011-DCB9-F0BFD65CE98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7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2" name="Line 588">
              <a:extLst>
                <a:ext uri="{FF2B5EF4-FFF2-40B4-BE49-F238E27FC236}">
                  <a16:creationId xmlns:a16="http://schemas.microsoft.com/office/drawing/2014/main" id="{C7C11C70-A550-40B5-6C5F-EA4456EB105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3" name="Line 589">
              <a:extLst>
                <a:ext uri="{FF2B5EF4-FFF2-40B4-BE49-F238E27FC236}">
                  <a16:creationId xmlns:a16="http://schemas.microsoft.com/office/drawing/2014/main" id="{7ADA36DF-D0C8-A60A-489F-A70ECEB61F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6" y="3764"/>
              <a:ext cx="0" cy="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4" name="Line 590">
              <a:extLst>
                <a:ext uri="{FF2B5EF4-FFF2-40B4-BE49-F238E27FC236}">
                  <a16:creationId xmlns:a16="http://schemas.microsoft.com/office/drawing/2014/main" id="{045CE001-0C08-00FC-0FD0-B5F455CEDCC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9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5" name="Line 591">
              <a:extLst>
                <a:ext uri="{FF2B5EF4-FFF2-40B4-BE49-F238E27FC236}">
                  <a16:creationId xmlns:a16="http://schemas.microsoft.com/office/drawing/2014/main" id="{4D50C509-3DB8-3EE4-9325-1043375970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16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6" name="Line 592">
              <a:extLst>
                <a:ext uri="{FF2B5EF4-FFF2-40B4-BE49-F238E27FC236}">
                  <a16:creationId xmlns:a16="http://schemas.microsoft.com/office/drawing/2014/main" id="{D7390C4A-0ACD-DC2D-CCD2-ED25765B77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1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7" name="Line 593">
              <a:extLst>
                <a:ext uri="{FF2B5EF4-FFF2-40B4-BE49-F238E27FC236}">
                  <a16:creationId xmlns:a16="http://schemas.microsoft.com/office/drawing/2014/main" id="{06F37AE0-F4ED-515B-18CC-17FF510E07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6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8" name="Line 594">
              <a:extLst>
                <a:ext uri="{FF2B5EF4-FFF2-40B4-BE49-F238E27FC236}">
                  <a16:creationId xmlns:a16="http://schemas.microsoft.com/office/drawing/2014/main" id="{006E364C-DB64-957E-CA0E-651665182C5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9" name="Line 595">
              <a:extLst>
                <a:ext uri="{FF2B5EF4-FFF2-40B4-BE49-F238E27FC236}">
                  <a16:creationId xmlns:a16="http://schemas.microsoft.com/office/drawing/2014/main" id="{A5451EAB-2749-FBB9-A70B-49BDD42CDF7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0" name="Line 596">
              <a:extLst>
                <a:ext uri="{FF2B5EF4-FFF2-40B4-BE49-F238E27FC236}">
                  <a16:creationId xmlns:a16="http://schemas.microsoft.com/office/drawing/2014/main" id="{4A4500FD-727E-D1A6-104C-B5D7DBD739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1" name="Line 597">
              <a:extLst>
                <a:ext uri="{FF2B5EF4-FFF2-40B4-BE49-F238E27FC236}">
                  <a16:creationId xmlns:a16="http://schemas.microsoft.com/office/drawing/2014/main" id="{8C048BCE-AA48-721E-4975-BBFB1070FA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2" name="Line 598">
              <a:extLst>
                <a:ext uri="{FF2B5EF4-FFF2-40B4-BE49-F238E27FC236}">
                  <a16:creationId xmlns:a16="http://schemas.microsoft.com/office/drawing/2014/main" id="{6441B112-2698-465E-23E1-CBB70C3F95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8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3" name="Line 599">
              <a:extLst>
                <a:ext uri="{FF2B5EF4-FFF2-40B4-BE49-F238E27FC236}">
                  <a16:creationId xmlns:a16="http://schemas.microsoft.com/office/drawing/2014/main" id="{955CB1DC-CAD5-9AFE-C349-3F5C4CF910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05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4" name="Line 600">
              <a:extLst>
                <a:ext uri="{FF2B5EF4-FFF2-40B4-BE49-F238E27FC236}">
                  <a16:creationId xmlns:a16="http://schemas.microsoft.com/office/drawing/2014/main" id="{55A0F3D2-F49F-3AD6-BE27-65CC8FA5EE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0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5" name="Line 601">
              <a:extLst>
                <a:ext uri="{FF2B5EF4-FFF2-40B4-BE49-F238E27FC236}">
                  <a16:creationId xmlns:a16="http://schemas.microsoft.com/office/drawing/2014/main" id="{0150FAC5-1D56-CFE1-F383-88FF5AE8D7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6" name="Line 602">
              <a:extLst>
                <a:ext uri="{FF2B5EF4-FFF2-40B4-BE49-F238E27FC236}">
                  <a16:creationId xmlns:a16="http://schemas.microsoft.com/office/drawing/2014/main" id="{A3192E2F-A3FD-29AC-D13C-760CD2F633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2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7" name="Line 603">
              <a:extLst>
                <a:ext uri="{FF2B5EF4-FFF2-40B4-BE49-F238E27FC236}">
                  <a16:creationId xmlns:a16="http://schemas.microsoft.com/office/drawing/2014/main" id="{52163AD6-39A7-B75B-6C94-BE2DE0A6C8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0" y="3719"/>
              <a:ext cx="0" cy="8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8" name="Line 604">
              <a:extLst>
                <a:ext uri="{FF2B5EF4-FFF2-40B4-BE49-F238E27FC236}">
                  <a16:creationId xmlns:a16="http://schemas.microsoft.com/office/drawing/2014/main" id="{D6F161ED-0FE2-225B-85FC-963918ABFBC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5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9" name="Line 605">
              <a:extLst>
                <a:ext uri="{FF2B5EF4-FFF2-40B4-BE49-F238E27FC236}">
                  <a16:creationId xmlns:a16="http://schemas.microsoft.com/office/drawing/2014/main" id="{A5836F53-6484-8481-2EBE-CCF9023765A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45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80" name="Line 606">
              <a:extLst>
                <a:ext uri="{FF2B5EF4-FFF2-40B4-BE49-F238E27FC236}">
                  <a16:creationId xmlns:a16="http://schemas.microsoft.com/office/drawing/2014/main" id="{053EAFE1-DA00-578D-20E3-697FB3DAA7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6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9885DF05-D42E-5C20-0FA1-52ACE598809E}"/>
              </a:ext>
            </a:extLst>
          </p:cNvPr>
          <p:cNvSpPr/>
          <p:nvPr/>
        </p:nvSpPr>
        <p:spPr>
          <a:xfrm>
            <a:off x="5401559" y="0"/>
            <a:ext cx="1973927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104383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50DF1C5-D9AF-F3E7-2DBD-6EACFE562D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-2002945" y="1770006"/>
            <a:ext cx="5868194" cy="2016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9FBAE51-4CAF-5BAE-BD4A-A85148310C43}"/>
              </a:ext>
            </a:extLst>
          </p:cNvPr>
          <p:cNvSpPr/>
          <p:nvPr/>
        </p:nvSpPr>
        <p:spPr>
          <a:xfrm>
            <a:off x="5401559" y="0"/>
            <a:ext cx="6790441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grpSp>
        <p:nvGrpSpPr>
          <p:cNvPr id="201" name="Group 607">
            <a:extLst>
              <a:ext uri="{FF2B5EF4-FFF2-40B4-BE49-F238E27FC236}">
                <a16:creationId xmlns:a16="http://schemas.microsoft.com/office/drawing/2014/main" id="{D5EDA25C-592B-5EAE-CCD0-D2BFD9EAF6A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832126" y="956698"/>
            <a:ext cx="6160851" cy="3600000"/>
            <a:chOff x="1079" y="768"/>
            <a:chExt cx="1381" cy="3035"/>
          </a:xfrm>
        </p:grpSpPr>
        <p:sp>
          <p:nvSpPr>
            <p:cNvPr id="202" name="Line 428">
              <a:extLst>
                <a:ext uri="{FF2B5EF4-FFF2-40B4-BE49-F238E27FC236}">
                  <a16:creationId xmlns:a16="http://schemas.microsoft.com/office/drawing/2014/main" id="{93C06D28-D400-7CD9-49F9-AD648BC297E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79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3" name="Line 429">
              <a:extLst>
                <a:ext uri="{FF2B5EF4-FFF2-40B4-BE49-F238E27FC236}">
                  <a16:creationId xmlns:a16="http://schemas.microsoft.com/office/drawing/2014/main" id="{C5EF7987-7F9B-F385-FA61-FD94090BD2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89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4" name="Line 430">
              <a:extLst>
                <a:ext uri="{FF2B5EF4-FFF2-40B4-BE49-F238E27FC236}">
                  <a16:creationId xmlns:a16="http://schemas.microsoft.com/office/drawing/2014/main" id="{493E23E2-2FE3-26BD-7D3E-151AB66FE93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13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5" name="Line 431">
              <a:extLst>
                <a:ext uri="{FF2B5EF4-FFF2-40B4-BE49-F238E27FC236}">
                  <a16:creationId xmlns:a16="http://schemas.microsoft.com/office/drawing/2014/main" id="{B4535C4C-4BA5-E89E-2A79-99C3788455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6" name="Line 432">
              <a:extLst>
                <a:ext uri="{FF2B5EF4-FFF2-40B4-BE49-F238E27FC236}">
                  <a16:creationId xmlns:a16="http://schemas.microsoft.com/office/drawing/2014/main" id="{4EF2818C-B4FC-770A-02B1-529F2BD27E7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8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7" name="Line 433">
              <a:extLst>
                <a:ext uri="{FF2B5EF4-FFF2-40B4-BE49-F238E27FC236}">
                  <a16:creationId xmlns:a16="http://schemas.microsoft.com/office/drawing/2014/main" id="{62A68861-F121-C931-FAB8-1C3660A66E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8" name="Line 434">
              <a:extLst>
                <a:ext uri="{FF2B5EF4-FFF2-40B4-BE49-F238E27FC236}">
                  <a16:creationId xmlns:a16="http://schemas.microsoft.com/office/drawing/2014/main" id="{92B730A3-5052-5097-D15A-EE1E82ED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9" name="Line 435">
              <a:extLst>
                <a:ext uri="{FF2B5EF4-FFF2-40B4-BE49-F238E27FC236}">
                  <a16:creationId xmlns:a16="http://schemas.microsoft.com/office/drawing/2014/main" id="{B79B507A-2799-99C1-1E88-A94B6CAED5C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58" y="3457"/>
              <a:ext cx="0" cy="3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0" name="Line 436">
              <a:extLst>
                <a:ext uri="{FF2B5EF4-FFF2-40B4-BE49-F238E27FC236}">
                  <a16:creationId xmlns:a16="http://schemas.microsoft.com/office/drawing/2014/main" id="{75933A08-D853-70B1-EB58-D8C12F4130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1" name="Line 437">
              <a:extLst>
                <a:ext uri="{FF2B5EF4-FFF2-40B4-BE49-F238E27FC236}">
                  <a16:creationId xmlns:a16="http://schemas.microsoft.com/office/drawing/2014/main" id="{1D314D87-4238-F72C-C1ED-0F243052937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7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2" name="Line 438">
              <a:extLst>
                <a:ext uri="{FF2B5EF4-FFF2-40B4-BE49-F238E27FC236}">
                  <a16:creationId xmlns:a16="http://schemas.microsoft.com/office/drawing/2014/main" id="{452EC728-03F1-BB25-73C1-C86170EF21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3" name="Line 439">
              <a:extLst>
                <a:ext uri="{FF2B5EF4-FFF2-40B4-BE49-F238E27FC236}">
                  <a16:creationId xmlns:a16="http://schemas.microsoft.com/office/drawing/2014/main" id="{58119279-DCA9-8AEC-FC60-BA405906896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4" name="Line 440">
              <a:extLst>
                <a:ext uri="{FF2B5EF4-FFF2-40B4-BE49-F238E27FC236}">
                  <a16:creationId xmlns:a16="http://schemas.microsoft.com/office/drawing/2014/main" id="{314C42FA-2AE6-B851-143C-9D3C9377343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3" y="3253"/>
              <a:ext cx="0" cy="55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5" name="Line 441">
              <a:extLst>
                <a:ext uri="{FF2B5EF4-FFF2-40B4-BE49-F238E27FC236}">
                  <a16:creationId xmlns:a16="http://schemas.microsoft.com/office/drawing/2014/main" id="{DE7B3575-F59C-70E9-46FC-A5388331975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7" y="3590"/>
              <a:ext cx="0" cy="21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6" name="Line 442">
              <a:extLst>
                <a:ext uri="{FF2B5EF4-FFF2-40B4-BE49-F238E27FC236}">
                  <a16:creationId xmlns:a16="http://schemas.microsoft.com/office/drawing/2014/main" id="{9B810B70-1837-5C33-A565-0734B2FEDB2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7" name="Line 443">
              <a:extLst>
                <a:ext uri="{FF2B5EF4-FFF2-40B4-BE49-F238E27FC236}">
                  <a16:creationId xmlns:a16="http://schemas.microsoft.com/office/drawing/2014/main" id="{E03B979D-6903-8650-D33A-38A418C1581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7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8" name="Line 444">
              <a:extLst>
                <a:ext uri="{FF2B5EF4-FFF2-40B4-BE49-F238E27FC236}">
                  <a16:creationId xmlns:a16="http://schemas.microsoft.com/office/drawing/2014/main" id="{531447B4-52A9-35EC-2750-7CE833D5A90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1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9" name="Line 445">
              <a:extLst>
                <a:ext uri="{FF2B5EF4-FFF2-40B4-BE49-F238E27FC236}">
                  <a16:creationId xmlns:a16="http://schemas.microsoft.com/office/drawing/2014/main" id="{D7037084-500F-A277-9A63-DB61F07B4FA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2" y="3461"/>
              <a:ext cx="0" cy="34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0" name="Line 446">
              <a:extLst>
                <a:ext uri="{FF2B5EF4-FFF2-40B4-BE49-F238E27FC236}">
                  <a16:creationId xmlns:a16="http://schemas.microsoft.com/office/drawing/2014/main" id="{FEF9AC23-6F55-4DC3-4544-6CBD6797E44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1" name="Line 447">
              <a:extLst>
                <a:ext uri="{FF2B5EF4-FFF2-40B4-BE49-F238E27FC236}">
                  <a16:creationId xmlns:a16="http://schemas.microsoft.com/office/drawing/2014/main" id="{DEBDB851-9A7B-2613-341D-72BCB71149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2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2" name="Line 448">
              <a:extLst>
                <a:ext uri="{FF2B5EF4-FFF2-40B4-BE49-F238E27FC236}">
                  <a16:creationId xmlns:a16="http://schemas.microsoft.com/office/drawing/2014/main" id="{8AC04AED-5C97-C164-FBE6-0660C51F02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7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3" name="Line 449">
              <a:extLst>
                <a:ext uri="{FF2B5EF4-FFF2-40B4-BE49-F238E27FC236}">
                  <a16:creationId xmlns:a16="http://schemas.microsoft.com/office/drawing/2014/main" id="{40AC9C6C-E8E1-82F7-FB49-6FD9A66927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2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4" name="Line 450">
              <a:extLst>
                <a:ext uri="{FF2B5EF4-FFF2-40B4-BE49-F238E27FC236}">
                  <a16:creationId xmlns:a16="http://schemas.microsoft.com/office/drawing/2014/main" id="{425A1375-BB85-811D-6D13-001AA22B19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7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5" name="Line 451">
              <a:extLst>
                <a:ext uri="{FF2B5EF4-FFF2-40B4-BE49-F238E27FC236}">
                  <a16:creationId xmlns:a16="http://schemas.microsoft.com/office/drawing/2014/main" id="{D21ED248-AFF0-E070-7A69-E604DF32B8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62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6" name="Line 452">
              <a:extLst>
                <a:ext uri="{FF2B5EF4-FFF2-40B4-BE49-F238E27FC236}">
                  <a16:creationId xmlns:a16="http://schemas.microsoft.com/office/drawing/2014/main" id="{BC6D60D0-C74B-E430-F0F0-BCDC225F1FD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2" y="3357"/>
              <a:ext cx="0" cy="4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7" name="Line 453">
              <a:extLst>
                <a:ext uri="{FF2B5EF4-FFF2-40B4-BE49-F238E27FC236}">
                  <a16:creationId xmlns:a16="http://schemas.microsoft.com/office/drawing/2014/main" id="{24708395-5B8C-76F7-4C08-BEB1F2D329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8" name="Line 454">
              <a:extLst>
                <a:ext uri="{FF2B5EF4-FFF2-40B4-BE49-F238E27FC236}">
                  <a16:creationId xmlns:a16="http://schemas.microsoft.com/office/drawing/2014/main" id="{31359C8C-CE01-66C9-A8DA-B49EBF65EE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01" y="3768"/>
              <a:ext cx="0" cy="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9" name="Line 455">
              <a:extLst>
                <a:ext uri="{FF2B5EF4-FFF2-40B4-BE49-F238E27FC236}">
                  <a16:creationId xmlns:a16="http://schemas.microsoft.com/office/drawing/2014/main" id="{B32A52F1-F885-9250-B621-5F28F5A0A5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1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0" name="Line 456">
              <a:extLst>
                <a:ext uri="{FF2B5EF4-FFF2-40B4-BE49-F238E27FC236}">
                  <a16:creationId xmlns:a16="http://schemas.microsoft.com/office/drawing/2014/main" id="{313C6A48-CDB1-7C6D-D765-04A9E088D82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6" y="3640"/>
              <a:ext cx="0" cy="16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1" name="Line 457">
              <a:extLst>
                <a:ext uri="{FF2B5EF4-FFF2-40B4-BE49-F238E27FC236}">
                  <a16:creationId xmlns:a16="http://schemas.microsoft.com/office/drawing/2014/main" id="{4B700C50-039B-3722-7BC8-3C2C9E8DC9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21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2" name="Line 458">
              <a:extLst>
                <a:ext uri="{FF2B5EF4-FFF2-40B4-BE49-F238E27FC236}">
                  <a16:creationId xmlns:a16="http://schemas.microsoft.com/office/drawing/2014/main" id="{5A21B8E1-9946-AEAE-C5CE-B8A93175CE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46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3" name="Line 459">
              <a:extLst>
                <a:ext uri="{FF2B5EF4-FFF2-40B4-BE49-F238E27FC236}">
                  <a16:creationId xmlns:a16="http://schemas.microsoft.com/office/drawing/2014/main" id="{1B8B5FCE-2D6F-E516-D2BF-2EED74A2FE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4" name="Line 460">
              <a:extLst>
                <a:ext uri="{FF2B5EF4-FFF2-40B4-BE49-F238E27FC236}">
                  <a16:creationId xmlns:a16="http://schemas.microsoft.com/office/drawing/2014/main" id="{0F1AFA95-C3F9-6C69-C787-66F897ABE37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6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5" name="Line 461">
              <a:extLst>
                <a:ext uri="{FF2B5EF4-FFF2-40B4-BE49-F238E27FC236}">
                  <a16:creationId xmlns:a16="http://schemas.microsoft.com/office/drawing/2014/main" id="{51CEE895-C304-2555-8925-A7143D261C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1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6" name="Line 462">
              <a:extLst>
                <a:ext uri="{FF2B5EF4-FFF2-40B4-BE49-F238E27FC236}">
                  <a16:creationId xmlns:a16="http://schemas.microsoft.com/office/drawing/2014/main" id="{76D7DC90-D143-0FF3-BB7D-71E81515FC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7" name="Line 463">
              <a:extLst>
                <a:ext uri="{FF2B5EF4-FFF2-40B4-BE49-F238E27FC236}">
                  <a16:creationId xmlns:a16="http://schemas.microsoft.com/office/drawing/2014/main" id="{3005F0B2-A3EB-6DF8-A905-1648CCC32C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1" y="3303"/>
              <a:ext cx="0" cy="50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8" name="Line 464">
              <a:extLst>
                <a:ext uri="{FF2B5EF4-FFF2-40B4-BE49-F238E27FC236}">
                  <a16:creationId xmlns:a16="http://schemas.microsoft.com/office/drawing/2014/main" id="{7B661206-FD4B-7C67-3B95-4376386CB22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9" name="Line 465">
              <a:extLst>
                <a:ext uri="{FF2B5EF4-FFF2-40B4-BE49-F238E27FC236}">
                  <a16:creationId xmlns:a16="http://schemas.microsoft.com/office/drawing/2014/main" id="{FAC333C9-F05B-67DA-79F1-8BBFB1DBD2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1" y="1778"/>
              <a:ext cx="0" cy="20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0" name="Line 466">
              <a:extLst>
                <a:ext uri="{FF2B5EF4-FFF2-40B4-BE49-F238E27FC236}">
                  <a16:creationId xmlns:a16="http://schemas.microsoft.com/office/drawing/2014/main" id="{494209DA-21FB-9977-FD48-C859CC5B498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6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1" name="Line 467">
              <a:extLst>
                <a:ext uri="{FF2B5EF4-FFF2-40B4-BE49-F238E27FC236}">
                  <a16:creationId xmlns:a16="http://schemas.microsoft.com/office/drawing/2014/main" id="{9F3FB118-DAF6-884F-CBC5-59125E21DC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2" name="Line 468">
              <a:extLst>
                <a:ext uri="{FF2B5EF4-FFF2-40B4-BE49-F238E27FC236}">
                  <a16:creationId xmlns:a16="http://schemas.microsoft.com/office/drawing/2014/main" id="{67354EF4-15DF-C051-C9ED-4A085B108A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3" name="Line 469">
              <a:extLst>
                <a:ext uri="{FF2B5EF4-FFF2-40B4-BE49-F238E27FC236}">
                  <a16:creationId xmlns:a16="http://schemas.microsoft.com/office/drawing/2014/main" id="{23C1802A-2103-7590-A1F2-BCF317D7B5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1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4" name="Line 470">
              <a:extLst>
                <a:ext uri="{FF2B5EF4-FFF2-40B4-BE49-F238E27FC236}">
                  <a16:creationId xmlns:a16="http://schemas.microsoft.com/office/drawing/2014/main" id="{77322E64-4725-D24E-A115-DA779942CE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20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5" name="Line 471">
              <a:extLst>
                <a:ext uri="{FF2B5EF4-FFF2-40B4-BE49-F238E27FC236}">
                  <a16:creationId xmlns:a16="http://schemas.microsoft.com/office/drawing/2014/main" id="{5748D86E-DB92-1CEA-0943-07A2B3C9E16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0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6" name="Line 472">
              <a:extLst>
                <a:ext uri="{FF2B5EF4-FFF2-40B4-BE49-F238E27FC236}">
                  <a16:creationId xmlns:a16="http://schemas.microsoft.com/office/drawing/2014/main" id="{008339F0-8535-1829-DB13-E0650C06E0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5" y="3407"/>
              <a:ext cx="0" cy="39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7" name="Line 473">
              <a:extLst>
                <a:ext uri="{FF2B5EF4-FFF2-40B4-BE49-F238E27FC236}">
                  <a16:creationId xmlns:a16="http://schemas.microsoft.com/office/drawing/2014/main" id="{EA677173-F1F1-1CC3-2CAA-E684223FDB6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0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8" name="Line 474">
              <a:extLst>
                <a:ext uri="{FF2B5EF4-FFF2-40B4-BE49-F238E27FC236}">
                  <a16:creationId xmlns:a16="http://schemas.microsoft.com/office/drawing/2014/main" id="{549BB16D-2F94-E424-5AA4-1B6F1CD31E7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9" name="Line 475">
              <a:extLst>
                <a:ext uri="{FF2B5EF4-FFF2-40B4-BE49-F238E27FC236}">
                  <a16:creationId xmlns:a16="http://schemas.microsoft.com/office/drawing/2014/main" id="{28EFBC5E-657B-8695-EC25-86C17FAA87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0" name="Line 476">
              <a:extLst>
                <a:ext uri="{FF2B5EF4-FFF2-40B4-BE49-F238E27FC236}">
                  <a16:creationId xmlns:a16="http://schemas.microsoft.com/office/drawing/2014/main" id="{3988E7FC-246A-3480-9477-C291B5796D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1" name="Line 477">
              <a:extLst>
                <a:ext uri="{FF2B5EF4-FFF2-40B4-BE49-F238E27FC236}">
                  <a16:creationId xmlns:a16="http://schemas.microsoft.com/office/drawing/2014/main" id="{71254979-2D6F-81F7-A9A4-5142BB60A1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70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2" name="Line 478">
              <a:extLst>
                <a:ext uri="{FF2B5EF4-FFF2-40B4-BE49-F238E27FC236}">
                  <a16:creationId xmlns:a16="http://schemas.microsoft.com/office/drawing/2014/main" id="{DC178807-0E1E-4ADC-C8D3-C3113A5B26F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0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3" name="Line 479">
              <a:extLst>
                <a:ext uri="{FF2B5EF4-FFF2-40B4-BE49-F238E27FC236}">
                  <a16:creationId xmlns:a16="http://schemas.microsoft.com/office/drawing/2014/main" id="{A0351194-64F0-6E17-F3BB-04DCA5B01E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4" name="Line 480">
              <a:extLst>
                <a:ext uri="{FF2B5EF4-FFF2-40B4-BE49-F238E27FC236}">
                  <a16:creationId xmlns:a16="http://schemas.microsoft.com/office/drawing/2014/main" id="{35941833-C3EC-DD21-CE1C-BE32A028D3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0" y="2951"/>
              <a:ext cx="0" cy="85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5" name="Line 481">
              <a:extLst>
                <a:ext uri="{FF2B5EF4-FFF2-40B4-BE49-F238E27FC236}">
                  <a16:creationId xmlns:a16="http://schemas.microsoft.com/office/drawing/2014/main" id="{B4D9D462-4ED6-8FF1-3CED-6F7A85637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4" y="768"/>
              <a:ext cx="0" cy="30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6" name="Line 482">
              <a:extLst>
                <a:ext uri="{FF2B5EF4-FFF2-40B4-BE49-F238E27FC236}">
                  <a16:creationId xmlns:a16="http://schemas.microsoft.com/office/drawing/2014/main" id="{C88DD927-3D9D-6251-F7F2-D3F37A9573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9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7" name="Line 483">
              <a:extLst>
                <a:ext uri="{FF2B5EF4-FFF2-40B4-BE49-F238E27FC236}">
                  <a16:creationId xmlns:a16="http://schemas.microsoft.com/office/drawing/2014/main" id="{D788581D-9908-F99D-66B2-6436AAFFAED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4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8" name="Line 484">
              <a:extLst>
                <a:ext uri="{FF2B5EF4-FFF2-40B4-BE49-F238E27FC236}">
                  <a16:creationId xmlns:a16="http://schemas.microsoft.com/office/drawing/2014/main" id="{7E36A32A-AD44-3CBD-6F64-997FFFED99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9" name="Line 485">
              <a:extLst>
                <a:ext uri="{FF2B5EF4-FFF2-40B4-BE49-F238E27FC236}">
                  <a16:creationId xmlns:a16="http://schemas.microsoft.com/office/drawing/2014/main" id="{7077DA90-1D35-1015-2C41-99ACF753C72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2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0" name="Line 486">
              <a:extLst>
                <a:ext uri="{FF2B5EF4-FFF2-40B4-BE49-F238E27FC236}">
                  <a16:creationId xmlns:a16="http://schemas.microsoft.com/office/drawing/2014/main" id="{39045230-9D80-6018-F4C2-26D2EADD83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39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1" name="Line 487">
              <a:extLst>
                <a:ext uri="{FF2B5EF4-FFF2-40B4-BE49-F238E27FC236}">
                  <a16:creationId xmlns:a16="http://schemas.microsoft.com/office/drawing/2014/main" id="{7090B3F9-6043-DF40-0E50-8F7648778D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4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2" name="Line 488">
              <a:extLst>
                <a:ext uri="{FF2B5EF4-FFF2-40B4-BE49-F238E27FC236}">
                  <a16:creationId xmlns:a16="http://schemas.microsoft.com/office/drawing/2014/main" id="{8EEF7813-2612-87F5-4E96-6B5BBDCF36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9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3" name="Line 489">
              <a:extLst>
                <a:ext uri="{FF2B5EF4-FFF2-40B4-BE49-F238E27FC236}">
                  <a16:creationId xmlns:a16="http://schemas.microsoft.com/office/drawing/2014/main" id="{7D42F48C-A947-3643-5CF1-4116551171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4" y="3615"/>
              <a:ext cx="0" cy="18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4" name="Line 490">
              <a:extLst>
                <a:ext uri="{FF2B5EF4-FFF2-40B4-BE49-F238E27FC236}">
                  <a16:creationId xmlns:a16="http://schemas.microsoft.com/office/drawing/2014/main" id="{622C53D8-40CB-FDF5-F4EA-E73B32DD22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5" name="Line 491">
              <a:extLst>
                <a:ext uri="{FF2B5EF4-FFF2-40B4-BE49-F238E27FC236}">
                  <a16:creationId xmlns:a16="http://schemas.microsoft.com/office/drawing/2014/main" id="{CB398D1B-D23A-7A44-E036-EBD6C6D765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4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6" name="Line 492">
              <a:extLst>
                <a:ext uri="{FF2B5EF4-FFF2-40B4-BE49-F238E27FC236}">
                  <a16:creationId xmlns:a16="http://schemas.microsoft.com/office/drawing/2014/main" id="{E2B2DB51-BFD1-26E8-BD14-1FBD41DA847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7" name="Line 493">
              <a:extLst>
                <a:ext uri="{FF2B5EF4-FFF2-40B4-BE49-F238E27FC236}">
                  <a16:creationId xmlns:a16="http://schemas.microsoft.com/office/drawing/2014/main" id="{FC1ED6CB-6E5D-FAFD-6F3D-F5911D63BFC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8" name="Line 494">
              <a:extLst>
                <a:ext uri="{FF2B5EF4-FFF2-40B4-BE49-F238E27FC236}">
                  <a16:creationId xmlns:a16="http://schemas.microsoft.com/office/drawing/2014/main" id="{926354B0-910D-C283-DB44-6861F85F46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9" name="Line 495">
              <a:extLst>
                <a:ext uri="{FF2B5EF4-FFF2-40B4-BE49-F238E27FC236}">
                  <a16:creationId xmlns:a16="http://schemas.microsoft.com/office/drawing/2014/main" id="{3C8D1801-7B26-0A0A-C01A-6810092D37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8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0" name="Line 496">
              <a:extLst>
                <a:ext uri="{FF2B5EF4-FFF2-40B4-BE49-F238E27FC236}">
                  <a16:creationId xmlns:a16="http://schemas.microsoft.com/office/drawing/2014/main" id="{B40F21AD-5A4C-BC57-4362-649A65DE872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1" name="Line 497">
              <a:extLst>
                <a:ext uri="{FF2B5EF4-FFF2-40B4-BE49-F238E27FC236}">
                  <a16:creationId xmlns:a16="http://schemas.microsoft.com/office/drawing/2014/main" id="{C7D6E405-0BBA-E13D-D37B-3835136250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3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2" name="Line 498">
              <a:extLst>
                <a:ext uri="{FF2B5EF4-FFF2-40B4-BE49-F238E27FC236}">
                  <a16:creationId xmlns:a16="http://schemas.microsoft.com/office/drawing/2014/main" id="{3EA1032F-764C-3A6E-98ED-B6E5F9C5E60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8" y="2996"/>
              <a:ext cx="0" cy="80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3" name="Line 499">
              <a:extLst>
                <a:ext uri="{FF2B5EF4-FFF2-40B4-BE49-F238E27FC236}">
                  <a16:creationId xmlns:a16="http://schemas.microsoft.com/office/drawing/2014/main" id="{CD3E603E-0D34-B3F7-359A-BFAA040B266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3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4" name="Line 500">
              <a:extLst>
                <a:ext uri="{FF2B5EF4-FFF2-40B4-BE49-F238E27FC236}">
                  <a16:creationId xmlns:a16="http://schemas.microsoft.com/office/drawing/2014/main" id="{99DD6EDE-17C2-7EFB-F6D1-F7CFAC8DF35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8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5" name="Line 501">
              <a:extLst>
                <a:ext uri="{FF2B5EF4-FFF2-40B4-BE49-F238E27FC236}">
                  <a16:creationId xmlns:a16="http://schemas.microsoft.com/office/drawing/2014/main" id="{4779E69F-2FA4-CC76-F716-69A1FBFEE2D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2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6" name="Line 502">
              <a:extLst>
                <a:ext uri="{FF2B5EF4-FFF2-40B4-BE49-F238E27FC236}">
                  <a16:creationId xmlns:a16="http://schemas.microsoft.com/office/drawing/2014/main" id="{7B9358BD-731F-A135-B15B-0851E1F9CA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3" y="3575"/>
              <a:ext cx="0" cy="22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7" name="Line 503">
              <a:extLst>
                <a:ext uri="{FF2B5EF4-FFF2-40B4-BE49-F238E27FC236}">
                  <a16:creationId xmlns:a16="http://schemas.microsoft.com/office/drawing/2014/main" id="{CA610870-A87D-FA3F-7DDA-E01339F6C4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8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8" name="Line 504">
              <a:extLst>
                <a:ext uri="{FF2B5EF4-FFF2-40B4-BE49-F238E27FC236}">
                  <a16:creationId xmlns:a16="http://schemas.microsoft.com/office/drawing/2014/main" id="{D7D286FA-A459-D1C5-8E6D-52F2F56988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4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9" name="Line 505">
              <a:extLst>
                <a:ext uri="{FF2B5EF4-FFF2-40B4-BE49-F238E27FC236}">
                  <a16:creationId xmlns:a16="http://schemas.microsoft.com/office/drawing/2014/main" id="{B50DC771-5BAA-D7EA-D0E2-72AB220BEC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58" y="3759"/>
              <a:ext cx="0" cy="4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0" name="Line 506">
              <a:extLst>
                <a:ext uri="{FF2B5EF4-FFF2-40B4-BE49-F238E27FC236}">
                  <a16:creationId xmlns:a16="http://schemas.microsoft.com/office/drawing/2014/main" id="{C8C51C87-EAD3-CBFE-2780-F5B5BEF781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3" y="3491"/>
              <a:ext cx="0" cy="31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1" name="Line 507">
              <a:extLst>
                <a:ext uri="{FF2B5EF4-FFF2-40B4-BE49-F238E27FC236}">
                  <a16:creationId xmlns:a16="http://schemas.microsoft.com/office/drawing/2014/main" id="{C7440D30-6C3B-B79D-1DBA-2D1DEB1E3B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8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2" name="Line 508">
              <a:extLst>
                <a:ext uri="{FF2B5EF4-FFF2-40B4-BE49-F238E27FC236}">
                  <a16:creationId xmlns:a16="http://schemas.microsoft.com/office/drawing/2014/main" id="{B37AA1AE-B588-CC4A-DE77-5EAC8F4F1AA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3" name="Line 509">
              <a:extLst>
                <a:ext uri="{FF2B5EF4-FFF2-40B4-BE49-F238E27FC236}">
                  <a16:creationId xmlns:a16="http://schemas.microsoft.com/office/drawing/2014/main" id="{EBFFFD78-C434-0689-B9D1-CA0D9DFBF05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8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4" name="Line 510">
              <a:extLst>
                <a:ext uri="{FF2B5EF4-FFF2-40B4-BE49-F238E27FC236}">
                  <a16:creationId xmlns:a16="http://schemas.microsoft.com/office/drawing/2014/main" id="{5BB6C7A1-C10D-2CD8-3ACF-A8B9303129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5" name="Line 511">
              <a:extLst>
                <a:ext uri="{FF2B5EF4-FFF2-40B4-BE49-F238E27FC236}">
                  <a16:creationId xmlns:a16="http://schemas.microsoft.com/office/drawing/2014/main" id="{FA742C74-FAF0-5FA0-D35E-D0F9906F7DF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6" name="Line 512">
              <a:extLst>
                <a:ext uri="{FF2B5EF4-FFF2-40B4-BE49-F238E27FC236}">
                  <a16:creationId xmlns:a16="http://schemas.microsoft.com/office/drawing/2014/main" id="{C3AB44D2-904A-D52C-EABC-CE17C05B47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2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7" name="Line 513">
              <a:extLst>
                <a:ext uri="{FF2B5EF4-FFF2-40B4-BE49-F238E27FC236}">
                  <a16:creationId xmlns:a16="http://schemas.microsoft.com/office/drawing/2014/main" id="{FA08AF5B-2D5D-3C63-8C41-9D1262518B5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8" name="Line 514">
              <a:extLst>
                <a:ext uri="{FF2B5EF4-FFF2-40B4-BE49-F238E27FC236}">
                  <a16:creationId xmlns:a16="http://schemas.microsoft.com/office/drawing/2014/main" id="{21AEA665-A78E-6EE2-3981-8FFA8DE400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07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9" name="Line 515">
              <a:extLst>
                <a:ext uri="{FF2B5EF4-FFF2-40B4-BE49-F238E27FC236}">
                  <a16:creationId xmlns:a16="http://schemas.microsoft.com/office/drawing/2014/main" id="{7CC903C1-947E-FF60-A985-AFD58D1CA65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17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0" name="Line 516">
              <a:extLst>
                <a:ext uri="{FF2B5EF4-FFF2-40B4-BE49-F238E27FC236}">
                  <a16:creationId xmlns:a16="http://schemas.microsoft.com/office/drawing/2014/main" id="{65279DDE-F1A5-067B-E734-EE9CABBA4E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22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1" name="Line 517">
              <a:extLst>
                <a:ext uri="{FF2B5EF4-FFF2-40B4-BE49-F238E27FC236}">
                  <a16:creationId xmlns:a16="http://schemas.microsoft.com/office/drawing/2014/main" id="{3CFFE46D-BD36-20E4-4C26-453010C8B2F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2" name="Line 518">
              <a:extLst>
                <a:ext uri="{FF2B5EF4-FFF2-40B4-BE49-F238E27FC236}">
                  <a16:creationId xmlns:a16="http://schemas.microsoft.com/office/drawing/2014/main" id="{99DB85D5-759C-2B92-0D75-CB5CDE7518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7" y="3397"/>
              <a:ext cx="0" cy="40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3" name="Line 519">
              <a:extLst>
                <a:ext uri="{FF2B5EF4-FFF2-40B4-BE49-F238E27FC236}">
                  <a16:creationId xmlns:a16="http://schemas.microsoft.com/office/drawing/2014/main" id="{EA85238C-7C60-ABEF-41BF-25D9CD37B1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2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4" name="Line 520">
              <a:extLst>
                <a:ext uri="{FF2B5EF4-FFF2-40B4-BE49-F238E27FC236}">
                  <a16:creationId xmlns:a16="http://schemas.microsoft.com/office/drawing/2014/main" id="{FD06B4D7-2881-157F-F829-3A94D25773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5" name="Line 521">
              <a:extLst>
                <a:ext uri="{FF2B5EF4-FFF2-40B4-BE49-F238E27FC236}">
                  <a16:creationId xmlns:a16="http://schemas.microsoft.com/office/drawing/2014/main" id="{D5D78F9B-6840-4965-39B9-F1F08AFEDD2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2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6" name="Line 522">
              <a:extLst>
                <a:ext uri="{FF2B5EF4-FFF2-40B4-BE49-F238E27FC236}">
                  <a16:creationId xmlns:a16="http://schemas.microsoft.com/office/drawing/2014/main" id="{94E20A46-6A35-E910-7B00-6EC8742D6F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7" name="Line 523">
              <a:extLst>
                <a:ext uri="{FF2B5EF4-FFF2-40B4-BE49-F238E27FC236}">
                  <a16:creationId xmlns:a16="http://schemas.microsoft.com/office/drawing/2014/main" id="{285B930A-2132-BC26-7A19-61BF9E39250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7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8" name="Line 524">
              <a:extLst>
                <a:ext uri="{FF2B5EF4-FFF2-40B4-BE49-F238E27FC236}">
                  <a16:creationId xmlns:a16="http://schemas.microsoft.com/office/drawing/2014/main" id="{769EC646-0FF3-2A37-74AC-218C78854FA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9" name="Line 525">
              <a:extLst>
                <a:ext uri="{FF2B5EF4-FFF2-40B4-BE49-F238E27FC236}">
                  <a16:creationId xmlns:a16="http://schemas.microsoft.com/office/drawing/2014/main" id="{4B9C2E77-FCD4-69FC-5E23-73ADB8F83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6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0" name="Line 526">
              <a:extLst>
                <a:ext uri="{FF2B5EF4-FFF2-40B4-BE49-F238E27FC236}">
                  <a16:creationId xmlns:a16="http://schemas.microsoft.com/office/drawing/2014/main" id="{0EC8FEA1-BCA4-85E4-1EEE-887CD93206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1" name="Line 527">
              <a:extLst>
                <a:ext uri="{FF2B5EF4-FFF2-40B4-BE49-F238E27FC236}">
                  <a16:creationId xmlns:a16="http://schemas.microsoft.com/office/drawing/2014/main" id="{B3DBF39B-6D2C-F349-F04A-6327CFCBFD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6" y="3343"/>
              <a:ext cx="0" cy="46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2" name="Line 528">
              <a:extLst>
                <a:ext uri="{FF2B5EF4-FFF2-40B4-BE49-F238E27FC236}">
                  <a16:creationId xmlns:a16="http://schemas.microsoft.com/office/drawing/2014/main" id="{5C1C479B-7101-E5BE-C521-26A446BF9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1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3" name="Line 529">
              <a:extLst>
                <a:ext uri="{FF2B5EF4-FFF2-40B4-BE49-F238E27FC236}">
                  <a16:creationId xmlns:a16="http://schemas.microsoft.com/office/drawing/2014/main" id="{FE608444-D083-EE78-E612-05D5975F435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6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4" name="Line 530">
              <a:extLst>
                <a:ext uri="{FF2B5EF4-FFF2-40B4-BE49-F238E27FC236}">
                  <a16:creationId xmlns:a16="http://schemas.microsoft.com/office/drawing/2014/main" id="{2B948453-A517-DA1D-1D0D-2D671647F5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1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5" name="Line 531">
              <a:extLst>
                <a:ext uri="{FF2B5EF4-FFF2-40B4-BE49-F238E27FC236}">
                  <a16:creationId xmlns:a16="http://schemas.microsoft.com/office/drawing/2014/main" id="{B01F8805-39CB-FF6F-07CC-346BFCC2B2F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21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6" name="Line 532">
              <a:extLst>
                <a:ext uri="{FF2B5EF4-FFF2-40B4-BE49-F238E27FC236}">
                  <a16:creationId xmlns:a16="http://schemas.microsoft.com/office/drawing/2014/main" id="{45A62921-2D14-0FA3-685F-CFA75A1C7F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1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7" name="Line 533">
              <a:extLst>
                <a:ext uri="{FF2B5EF4-FFF2-40B4-BE49-F238E27FC236}">
                  <a16:creationId xmlns:a16="http://schemas.microsoft.com/office/drawing/2014/main" id="{BF80D992-7751-B881-3A7B-8A031CCCB1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8" name="Line 534">
              <a:extLst>
                <a:ext uri="{FF2B5EF4-FFF2-40B4-BE49-F238E27FC236}">
                  <a16:creationId xmlns:a16="http://schemas.microsoft.com/office/drawing/2014/main" id="{50A6E5C8-FC6A-EF7F-D76B-80D8A5FD6C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9" name="Line 535">
              <a:extLst>
                <a:ext uri="{FF2B5EF4-FFF2-40B4-BE49-F238E27FC236}">
                  <a16:creationId xmlns:a16="http://schemas.microsoft.com/office/drawing/2014/main" id="{D962AB88-EEF0-0EFA-C9E9-4C53C61D437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0" name="Line 536">
              <a:extLst>
                <a:ext uri="{FF2B5EF4-FFF2-40B4-BE49-F238E27FC236}">
                  <a16:creationId xmlns:a16="http://schemas.microsoft.com/office/drawing/2014/main" id="{3F96EE1D-0B38-1D3A-39B0-C23F5C494D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1" y="3422"/>
              <a:ext cx="0" cy="381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1" name="Line 537">
              <a:extLst>
                <a:ext uri="{FF2B5EF4-FFF2-40B4-BE49-F238E27FC236}">
                  <a16:creationId xmlns:a16="http://schemas.microsoft.com/office/drawing/2014/main" id="{DE5A871F-64B2-D2A6-9D44-8B68A994CC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6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2" name="Line 538">
              <a:extLst>
                <a:ext uri="{FF2B5EF4-FFF2-40B4-BE49-F238E27FC236}">
                  <a16:creationId xmlns:a16="http://schemas.microsoft.com/office/drawing/2014/main" id="{7CDF38FD-10E2-FE41-3907-086A5E7BE0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6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3" name="Line 539">
              <a:extLst>
                <a:ext uri="{FF2B5EF4-FFF2-40B4-BE49-F238E27FC236}">
                  <a16:creationId xmlns:a16="http://schemas.microsoft.com/office/drawing/2014/main" id="{7CE15E5E-72FE-649A-6795-2C8F44F180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7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4" name="Line 540">
              <a:extLst>
                <a:ext uri="{FF2B5EF4-FFF2-40B4-BE49-F238E27FC236}">
                  <a16:creationId xmlns:a16="http://schemas.microsoft.com/office/drawing/2014/main" id="{77886266-580F-5EC0-70BF-45A4CE5C88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5" name="Line 541">
              <a:extLst>
                <a:ext uri="{FF2B5EF4-FFF2-40B4-BE49-F238E27FC236}">
                  <a16:creationId xmlns:a16="http://schemas.microsoft.com/office/drawing/2014/main" id="{C357C117-FC4A-0667-7EBA-45F4731C32F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95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6" name="Line 542">
              <a:extLst>
                <a:ext uri="{FF2B5EF4-FFF2-40B4-BE49-F238E27FC236}">
                  <a16:creationId xmlns:a16="http://schemas.microsoft.com/office/drawing/2014/main" id="{8C778BFA-3CA4-637B-79A8-01AA00D0C7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7" name="Line 543">
              <a:extLst>
                <a:ext uri="{FF2B5EF4-FFF2-40B4-BE49-F238E27FC236}">
                  <a16:creationId xmlns:a16="http://schemas.microsoft.com/office/drawing/2014/main" id="{E7AC2B91-5F1C-F9E3-D9D0-E7F48678CBD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8" name="Line 544">
              <a:extLst>
                <a:ext uri="{FF2B5EF4-FFF2-40B4-BE49-F238E27FC236}">
                  <a16:creationId xmlns:a16="http://schemas.microsoft.com/office/drawing/2014/main" id="{B05D7E31-2EB6-373C-FE64-DAD23917F3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0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9" name="Line 545">
              <a:extLst>
                <a:ext uri="{FF2B5EF4-FFF2-40B4-BE49-F238E27FC236}">
                  <a16:creationId xmlns:a16="http://schemas.microsoft.com/office/drawing/2014/main" id="{E4200EE6-F3C9-D69E-F525-F1D9F704AD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5" y="2694"/>
              <a:ext cx="0" cy="1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0" name="Line 546">
              <a:extLst>
                <a:ext uri="{FF2B5EF4-FFF2-40B4-BE49-F238E27FC236}">
                  <a16:creationId xmlns:a16="http://schemas.microsoft.com/office/drawing/2014/main" id="{195BE773-B8A8-1777-1E1B-A45F23380F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3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1" name="Line 547">
              <a:extLst>
                <a:ext uri="{FF2B5EF4-FFF2-40B4-BE49-F238E27FC236}">
                  <a16:creationId xmlns:a16="http://schemas.microsoft.com/office/drawing/2014/main" id="{8B3135BA-B46A-9FEF-2824-D8C3028B6C5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4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2" name="Line 548">
              <a:extLst>
                <a:ext uri="{FF2B5EF4-FFF2-40B4-BE49-F238E27FC236}">
                  <a16:creationId xmlns:a16="http://schemas.microsoft.com/office/drawing/2014/main" id="{3FA8C04C-174E-AC5A-89DF-6C24FE0F193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55" y="3556"/>
              <a:ext cx="0" cy="24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3" name="Line 549">
              <a:extLst>
                <a:ext uri="{FF2B5EF4-FFF2-40B4-BE49-F238E27FC236}">
                  <a16:creationId xmlns:a16="http://schemas.microsoft.com/office/drawing/2014/main" id="{A75E8965-D1E1-FA67-F815-4D098FB7E5B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0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4" name="Line 550">
              <a:extLst>
                <a:ext uri="{FF2B5EF4-FFF2-40B4-BE49-F238E27FC236}">
                  <a16:creationId xmlns:a16="http://schemas.microsoft.com/office/drawing/2014/main" id="{AB8F2CB7-29FE-82D3-FBF4-7C25474A8E5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5" name="Line 551">
              <a:extLst>
                <a:ext uri="{FF2B5EF4-FFF2-40B4-BE49-F238E27FC236}">
                  <a16:creationId xmlns:a16="http://schemas.microsoft.com/office/drawing/2014/main" id="{DBB3A720-A530-C687-77D0-91AFBB3CEB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0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6" name="Line 552">
              <a:extLst>
                <a:ext uri="{FF2B5EF4-FFF2-40B4-BE49-F238E27FC236}">
                  <a16:creationId xmlns:a16="http://schemas.microsoft.com/office/drawing/2014/main" id="{2D7FA73D-6901-E9C2-2EA0-A2C2473B7E7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5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7" name="Line 553">
              <a:extLst>
                <a:ext uri="{FF2B5EF4-FFF2-40B4-BE49-F238E27FC236}">
                  <a16:creationId xmlns:a16="http://schemas.microsoft.com/office/drawing/2014/main" id="{8FC10CFD-B131-EE73-1362-FED43F66023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8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8" name="Line 554">
              <a:extLst>
                <a:ext uri="{FF2B5EF4-FFF2-40B4-BE49-F238E27FC236}">
                  <a16:creationId xmlns:a16="http://schemas.microsoft.com/office/drawing/2014/main" id="{BDF6F436-5057-C071-C351-AC3F7D32BA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0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9" name="Line 555">
              <a:extLst>
                <a:ext uri="{FF2B5EF4-FFF2-40B4-BE49-F238E27FC236}">
                  <a16:creationId xmlns:a16="http://schemas.microsoft.com/office/drawing/2014/main" id="{2366D4C1-DC39-CA0E-4E8D-CF92AB3BBB0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4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0" name="Line 556">
              <a:extLst>
                <a:ext uri="{FF2B5EF4-FFF2-40B4-BE49-F238E27FC236}">
                  <a16:creationId xmlns:a16="http://schemas.microsoft.com/office/drawing/2014/main" id="{47924D8D-AECA-E31B-1CE2-A33B60F248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9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1" name="Line 557">
              <a:extLst>
                <a:ext uri="{FF2B5EF4-FFF2-40B4-BE49-F238E27FC236}">
                  <a16:creationId xmlns:a16="http://schemas.microsoft.com/office/drawing/2014/main" id="{91223B02-D78F-CF86-D6ED-5606ABCDFB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4" y="3531"/>
              <a:ext cx="0" cy="27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2" name="Line 558">
              <a:extLst>
                <a:ext uri="{FF2B5EF4-FFF2-40B4-BE49-F238E27FC236}">
                  <a16:creationId xmlns:a16="http://schemas.microsoft.com/office/drawing/2014/main" id="{351DB291-2687-485D-5417-6C7FA605222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9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3" name="Line 559">
              <a:extLst>
                <a:ext uri="{FF2B5EF4-FFF2-40B4-BE49-F238E27FC236}">
                  <a16:creationId xmlns:a16="http://schemas.microsoft.com/office/drawing/2014/main" id="{8740CDFF-7A06-B4DA-7738-3B2E787CA0F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3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4" name="Line 560">
              <a:extLst>
                <a:ext uri="{FF2B5EF4-FFF2-40B4-BE49-F238E27FC236}">
                  <a16:creationId xmlns:a16="http://schemas.microsoft.com/office/drawing/2014/main" id="{D942C7B7-2984-445D-5F91-2F8CA091D8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4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5" name="Line 561">
              <a:extLst>
                <a:ext uri="{FF2B5EF4-FFF2-40B4-BE49-F238E27FC236}">
                  <a16:creationId xmlns:a16="http://schemas.microsoft.com/office/drawing/2014/main" id="{68C95CF0-B897-96E4-D304-33F236E1F3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5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6" name="Line 562">
              <a:extLst>
                <a:ext uri="{FF2B5EF4-FFF2-40B4-BE49-F238E27FC236}">
                  <a16:creationId xmlns:a16="http://schemas.microsoft.com/office/drawing/2014/main" id="{C4874114-18D6-495B-FBE7-0380748001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69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7" name="Line 563">
              <a:extLst>
                <a:ext uri="{FF2B5EF4-FFF2-40B4-BE49-F238E27FC236}">
                  <a16:creationId xmlns:a16="http://schemas.microsoft.com/office/drawing/2014/main" id="{D4C8500B-8817-3744-C6B0-60003BB0B81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7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8" name="Line 564">
              <a:extLst>
                <a:ext uri="{FF2B5EF4-FFF2-40B4-BE49-F238E27FC236}">
                  <a16:creationId xmlns:a16="http://schemas.microsoft.com/office/drawing/2014/main" id="{643E40C9-40C5-2045-DE92-86553DC1D38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3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9" name="Line 565">
              <a:extLst>
                <a:ext uri="{FF2B5EF4-FFF2-40B4-BE49-F238E27FC236}">
                  <a16:creationId xmlns:a16="http://schemas.microsoft.com/office/drawing/2014/main" id="{BB3D0CE8-9AF8-2B81-5EA5-DE614CA11CC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0" name="Line 566">
              <a:extLst>
                <a:ext uri="{FF2B5EF4-FFF2-40B4-BE49-F238E27FC236}">
                  <a16:creationId xmlns:a16="http://schemas.microsoft.com/office/drawing/2014/main" id="{7319E426-313B-D8AF-2E1B-3779343E84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1" name="Line 567">
              <a:extLst>
                <a:ext uri="{FF2B5EF4-FFF2-40B4-BE49-F238E27FC236}">
                  <a16:creationId xmlns:a16="http://schemas.microsoft.com/office/drawing/2014/main" id="{1EE8BB6B-B483-008A-90F2-7EFC5397C4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2" name="Line 568">
              <a:extLst>
                <a:ext uri="{FF2B5EF4-FFF2-40B4-BE49-F238E27FC236}">
                  <a16:creationId xmlns:a16="http://schemas.microsoft.com/office/drawing/2014/main" id="{1348FC1C-1F2B-3CA8-14A2-304F6597EDB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8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3" name="Line 569">
              <a:extLst>
                <a:ext uri="{FF2B5EF4-FFF2-40B4-BE49-F238E27FC236}">
                  <a16:creationId xmlns:a16="http://schemas.microsoft.com/office/drawing/2014/main" id="{49DA9843-28F6-11B7-2A10-3A4301F056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13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4" name="Line 570">
              <a:extLst>
                <a:ext uri="{FF2B5EF4-FFF2-40B4-BE49-F238E27FC236}">
                  <a16:creationId xmlns:a16="http://schemas.microsoft.com/office/drawing/2014/main" id="{9E1B977F-CA07-0619-BC47-AAAC9BC35BC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28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5" name="Line 571">
              <a:extLst>
                <a:ext uri="{FF2B5EF4-FFF2-40B4-BE49-F238E27FC236}">
                  <a16:creationId xmlns:a16="http://schemas.microsoft.com/office/drawing/2014/main" id="{B569F053-D96D-0149-D588-6835E0304B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3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6" name="Line 572">
              <a:extLst>
                <a:ext uri="{FF2B5EF4-FFF2-40B4-BE49-F238E27FC236}">
                  <a16:creationId xmlns:a16="http://schemas.microsoft.com/office/drawing/2014/main" id="{E3EAE7E9-0E34-D581-7AA2-B160E3EC6E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8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7" name="Line 573">
              <a:extLst>
                <a:ext uri="{FF2B5EF4-FFF2-40B4-BE49-F238E27FC236}">
                  <a16:creationId xmlns:a16="http://schemas.microsoft.com/office/drawing/2014/main" id="{6C0AC6EB-0C20-996D-0373-7254862BA39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4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8" name="Line 574">
              <a:extLst>
                <a:ext uri="{FF2B5EF4-FFF2-40B4-BE49-F238E27FC236}">
                  <a16:creationId xmlns:a16="http://schemas.microsoft.com/office/drawing/2014/main" id="{E71B8940-A729-76B6-4BCE-71446CAA37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9" name="Line 575">
              <a:extLst>
                <a:ext uri="{FF2B5EF4-FFF2-40B4-BE49-F238E27FC236}">
                  <a16:creationId xmlns:a16="http://schemas.microsoft.com/office/drawing/2014/main" id="{1DCA18BD-6154-A332-0AAE-E2F61E2C38B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8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0" name="Line 576">
              <a:extLst>
                <a:ext uri="{FF2B5EF4-FFF2-40B4-BE49-F238E27FC236}">
                  <a16:creationId xmlns:a16="http://schemas.microsoft.com/office/drawing/2014/main" id="{755BBF18-CF11-5F3F-C938-95DA0B05E06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1" name="Line 577">
              <a:extLst>
                <a:ext uri="{FF2B5EF4-FFF2-40B4-BE49-F238E27FC236}">
                  <a16:creationId xmlns:a16="http://schemas.microsoft.com/office/drawing/2014/main" id="{CE756399-E38F-B757-DA8E-390F9E69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7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2" name="Line 578">
              <a:extLst>
                <a:ext uri="{FF2B5EF4-FFF2-40B4-BE49-F238E27FC236}">
                  <a16:creationId xmlns:a16="http://schemas.microsoft.com/office/drawing/2014/main" id="{270439A5-D7E3-E1E1-3DDE-214546E99F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2" y="3580"/>
              <a:ext cx="0" cy="22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3" name="Line 579">
              <a:extLst>
                <a:ext uri="{FF2B5EF4-FFF2-40B4-BE49-F238E27FC236}">
                  <a16:creationId xmlns:a16="http://schemas.microsoft.com/office/drawing/2014/main" id="{99E04EEB-19AD-99E9-E93D-E577F845EEB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7" y="3679"/>
              <a:ext cx="0" cy="12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4" name="Line 580">
              <a:extLst>
                <a:ext uri="{FF2B5EF4-FFF2-40B4-BE49-F238E27FC236}">
                  <a16:creationId xmlns:a16="http://schemas.microsoft.com/office/drawing/2014/main" id="{025D759C-2975-EE29-7BFB-CB62868936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2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5" name="Line 581">
              <a:extLst>
                <a:ext uri="{FF2B5EF4-FFF2-40B4-BE49-F238E27FC236}">
                  <a16:creationId xmlns:a16="http://schemas.microsoft.com/office/drawing/2014/main" id="{2F5FCF28-8123-5015-EF6B-D5A5972360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7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6" name="Line 582">
              <a:extLst>
                <a:ext uri="{FF2B5EF4-FFF2-40B4-BE49-F238E27FC236}">
                  <a16:creationId xmlns:a16="http://schemas.microsoft.com/office/drawing/2014/main" id="{BDF6805D-3CF0-71AD-E9B5-961B8CC5D9B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2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7" name="Line 583">
              <a:extLst>
                <a:ext uri="{FF2B5EF4-FFF2-40B4-BE49-F238E27FC236}">
                  <a16:creationId xmlns:a16="http://schemas.microsoft.com/office/drawing/2014/main" id="{0831E7B5-94DF-C762-8D16-DE8DB7E1CB7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8" name="Line 584">
              <a:extLst>
                <a:ext uri="{FF2B5EF4-FFF2-40B4-BE49-F238E27FC236}">
                  <a16:creationId xmlns:a16="http://schemas.microsoft.com/office/drawing/2014/main" id="{8098D676-14B6-24EE-B8F4-4F63EC210D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52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9" name="Line 585">
              <a:extLst>
                <a:ext uri="{FF2B5EF4-FFF2-40B4-BE49-F238E27FC236}">
                  <a16:creationId xmlns:a16="http://schemas.microsoft.com/office/drawing/2014/main" id="{30D8BC87-BF9F-80A6-03F9-FA32FD69A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62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0" name="Line 586">
              <a:extLst>
                <a:ext uri="{FF2B5EF4-FFF2-40B4-BE49-F238E27FC236}">
                  <a16:creationId xmlns:a16="http://schemas.microsoft.com/office/drawing/2014/main" id="{B20C3641-18E2-56E1-4CA2-6F1C159C586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1" name="Line 587">
              <a:extLst>
                <a:ext uri="{FF2B5EF4-FFF2-40B4-BE49-F238E27FC236}">
                  <a16:creationId xmlns:a16="http://schemas.microsoft.com/office/drawing/2014/main" id="{25B3243E-0B87-7011-DCB9-F0BFD65CE98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7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2" name="Line 588">
              <a:extLst>
                <a:ext uri="{FF2B5EF4-FFF2-40B4-BE49-F238E27FC236}">
                  <a16:creationId xmlns:a16="http://schemas.microsoft.com/office/drawing/2014/main" id="{C7C11C70-A550-40B5-6C5F-EA4456EB105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3" name="Line 589">
              <a:extLst>
                <a:ext uri="{FF2B5EF4-FFF2-40B4-BE49-F238E27FC236}">
                  <a16:creationId xmlns:a16="http://schemas.microsoft.com/office/drawing/2014/main" id="{7ADA36DF-D0C8-A60A-489F-A70ECEB61F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6" y="3764"/>
              <a:ext cx="0" cy="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4" name="Line 590">
              <a:extLst>
                <a:ext uri="{FF2B5EF4-FFF2-40B4-BE49-F238E27FC236}">
                  <a16:creationId xmlns:a16="http://schemas.microsoft.com/office/drawing/2014/main" id="{045CE001-0C08-00FC-0FD0-B5F455CEDCC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9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5" name="Line 591">
              <a:extLst>
                <a:ext uri="{FF2B5EF4-FFF2-40B4-BE49-F238E27FC236}">
                  <a16:creationId xmlns:a16="http://schemas.microsoft.com/office/drawing/2014/main" id="{4D50C509-3DB8-3EE4-9325-1043375970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16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6" name="Line 592">
              <a:extLst>
                <a:ext uri="{FF2B5EF4-FFF2-40B4-BE49-F238E27FC236}">
                  <a16:creationId xmlns:a16="http://schemas.microsoft.com/office/drawing/2014/main" id="{D7390C4A-0ACD-DC2D-CCD2-ED25765B77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1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7" name="Line 593">
              <a:extLst>
                <a:ext uri="{FF2B5EF4-FFF2-40B4-BE49-F238E27FC236}">
                  <a16:creationId xmlns:a16="http://schemas.microsoft.com/office/drawing/2014/main" id="{06F37AE0-F4ED-515B-18CC-17FF510E07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6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8" name="Line 594">
              <a:extLst>
                <a:ext uri="{FF2B5EF4-FFF2-40B4-BE49-F238E27FC236}">
                  <a16:creationId xmlns:a16="http://schemas.microsoft.com/office/drawing/2014/main" id="{006E364C-DB64-957E-CA0E-651665182C5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9" name="Line 595">
              <a:extLst>
                <a:ext uri="{FF2B5EF4-FFF2-40B4-BE49-F238E27FC236}">
                  <a16:creationId xmlns:a16="http://schemas.microsoft.com/office/drawing/2014/main" id="{A5451EAB-2749-FBB9-A70B-49BDD42CDF7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0" name="Line 596">
              <a:extLst>
                <a:ext uri="{FF2B5EF4-FFF2-40B4-BE49-F238E27FC236}">
                  <a16:creationId xmlns:a16="http://schemas.microsoft.com/office/drawing/2014/main" id="{4A4500FD-727E-D1A6-104C-B5D7DBD739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1" name="Line 597">
              <a:extLst>
                <a:ext uri="{FF2B5EF4-FFF2-40B4-BE49-F238E27FC236}">
                  <a16:creationId xmlns:a16="http://schemas.microsoft.com/office/drawing/2014/main" id="{8C048BCE-AA48-721E-4975-BBFB1070FA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2" name="Line 598">
              <a:extLst>
                <a:ext uri="{FF2B5EF4-FFF2-40B4-BE49-F238E27FC236}">
                  <a16:creationId xmlns:a16="http://schemas.microsoft.com/office/drawing/2014/main" id="{6441B112-2698-465E-23E1-CBB70C3F95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8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3" name="Line 599">
              <a:extLst>
                <a:ext uri="{FF2B5EF4-FFF2-40B4-BE49-F238E27FC236}">
                  <a16:creationId xmlns:a16="http://schemas.microsoft.com/office/drawing/2014/main" id="{955CB1DC-CAD5-9AFE-C349-3F5C4CF910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05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4" name="Line 600">
              <a:extLst>
                <a:ext uri="{FF2B5EF4-FFF2-40B4-BE49-F238E27FC236}">
                  <a16:creationId xmlns:a16="http://schemas.microsoft.com/office/drawing/2014/main" id="{55A0F3D2-F49F-3AD6-BE27-65CC8FA5EE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0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5" name="Line 601">
              <a:extLst>
                <a:ext uri="{FF2B5EF4-FFF2-40B4-BE49-F238E27FC236}">
                  <a16:creationId xmlns:a16="http://schemas.microsoft.com/office/drawing/2014/main" id="{0150FAC5-1D56-CFE1-F383-88FF5AE8D7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6" name="Line 602">
              <a:extLst>
                <a:ext uri="{FF2B5EF4-FFF2-40B4-BE49-F238E27FC236}">
                  <a16:creationId xmlns:a16="http://schemas.microsoft.com/office/drawing/2014/main" id="{A3192E2F-A3FD-29AC-D13C-760CD2F633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2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7" name="Line 603">
              <a:extLst>
                <a:ext uri="{FF2B5EF4-FFF2-40B4-BE49-F238E27FC236}">
                  <a16:creationId xmlns:a16="http://schemas.microsoft.com/office/drawing/2014/main" id="{52163AD6-39A7-B75B-6C94-BE2DE0A6C8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0" y="3719"/>
              <a:ext cx="0" cy="8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8" name="Line 604">
              <a:extLst>
                <a:ext uri="{FF2B5EF4-FFF2-40B4-BE49-F238E27FC236}">
                  <a16:creationId xmlns:a16="http://schemas.microsoft.com/office/drawing/2014/main" id="{D6F161ED-0FE2-225B-85FC-963918ABFBC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5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9" name="Line 605">
              <a:extLst>
                <a:ext uri="{FF2B5EF4-FFF2-40B4-BE49-F238E27FC236}">
                  <a16:creationId xmlns:a16="http://schemas.microsoft.com/office/drawing/2014/main" id="{A5836F53-6484-8481-2EBE-CCF9023765A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45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80" name="Line 606">
              <a:extLst>
                <a:ext uri="{FF2B5EF4-FFF2-40B4-BE49-F238E27FC236}">
                  <a16:creationId xmlns:a16="http://schemas.microsoft.com/office/drawing/2014/main" id="{053EAFE1-DA00-578D-20E3-697FB3DAA7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6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9885DF05-D42E-5C20-0FA1-52ACE598809E}"/>
              </a:ext>
            </a:extLst>
          </p:cNvPr>
          <p:cNvSpPr/>
          <p:nvPr/>
        </p:nvSpPr>
        <p:spPr>
          <a:xfrm>
            <a:off x="5401559" y="0"/>
            <a:ext cx="1973927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150509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50DF1C5-D9AF-F3E7-2DBD-6EACFE562D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-2002945" y="1770006"/>
            <a:ext cx="5868194" cy="2016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9FBAE51-4CAF-5BAE-BD4A-A85148310C43}"/>
              </a:ext>
            </a:extLst>
          </p:cNvPr>
          <p:cNvSpPr/>
          <p:nvPr/>
        </p:nvSpPr>
        <p:spPr>
          <a:xfrm>
            <a:off x="5401559" y="0"/>
            <a:ext cx="6790441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grpSp>
        <p:nvGrpSpPr>
          <p:cNvPr id="201" name="Group 607">
            <a:extLst>
              <a:ext uri="{FF2B5EF4-FFF2-40B4-BE49-F238E27FC236}">
                <a16:creationId xmlns:a16="http://schemas.microsoft.com/office/drawing/2014/main" id="{D5EDA25C-592B-5EAE-CCD0-D2BFD9EAF6A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851582" y="956698"/>
            <a:ext cx="6160851" cy="3600000"/>
            <a:chOff x="1079" y="768"/>
            <a:chExt cx="1381" cy="3035"/>
          </a:xfrm>
        </p:grpSpPr>
        <p:sp>
          <p:nvSpPr>
            <p:cNvPr id="202" name="Line 428">
              <a:extLst>
                <a:ext uri="{FF2B5EF4-FFF2-40B4-BE49-F238E27FC236}">
                  <a16:creationId xmlns:a16="http://schemas.microsoft.com/office/drawing/2014/main" id="{93C06D28-D400-7CD9-49F9-AD648BC297E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79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3" name="Line 429">
              <a:extLst>
                <a:ext uri="{FF2B5EF4-FFF2-40B4-BE49-F238E27FC236}">
                  <a16:creationId xmlns:a16="http://schemas.microsoft.com/office/drawing/2014/main" id="{C5EF7987-7F9B-F385-FA61-FD94090BD2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89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4" name="Line 430">
              <a:extLst>
                <a:ext uri="{FF2B5EF4-FFF2-40B4-BE49-F238E27FC236}">
                  <a16:creationId xmlns:a16="http://schemas.microsoft.com/office/drawing/2014/main" id="{493E23E2-2FE3-26BD-7D3E-151AB66FE93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13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5" name="Line 431">
              <a:extLst>
                <a:ext uri="{FF2B5EF4-FFF2-40B4-BE49-F238E27FC236}">
                  <a16:creationId xmlns:a16="http://schemas.microsoft.com/office/drawing/2014/main" id="{B4535C4C-4BA5-E89E-2A79-99C3788455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6" name="Line 432">
              <a:extLst>
                <a:ext uri="{FF2B5EF4-FFF2-40B4-BE49-F238E27FC236}">
                  <a16:creationId xmlns:a16="http://schemas.microsoft.com/office/drawing/2014/main" id="{4EF2818C-B4FC-770A-02B1-529F2BD27E7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8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7" name="Line 433">
              <a:extLst>
                <a:ext uri="{FF2B5EF4-FFF2-40B4-BE49-F238E27FC236}">
                  <a16:creationId xmlns:a16="http://schemas.microsoft.com/office/drawing/2014/main" id="{62A68861-F121-C931-FAB8-1C3660A66E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8" name="Line 434">
              <a:extLst>
                <a:ext uri="{FF2B5EF4-FFF2-40B4-BE49-F238E27FC236}">
                  <a16:creationId xmlns:a16="http://schemas.microsoft.com/office/drawing/2014/main" id="{92B730A3-5052-5097-D15A-EE1E82ED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9" name="Line 435">
              <a:extLst>
                <a:ext uri="{FF2B5EF4-FFF2-40B4-BE49-F238E27FC236}">
                  <a16:creationId xmlns:a16="http://schemas.microsoft.com/office/drawing/2014/main" id="{B79B507A-2799-99C1-1E88-A94B6CAED5C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58" y="3457"/>
              <a:ext cx="0" cy="3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0" name="Line 436">
              <a:extLst>
                <a:ext uri="{FF2B5EF4-FFF2-40B4-BE49-F238E27FC236}">
                  <a16:creationId xmlns:a16="http://schemas.microsoft.com/office/drawing/2014/main" id="{75933A08-D853-70B1-EB58-D8C12F4130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1" name="Line 437">
              <a:extLst>
                <a:ext uri="{FF2B5EF4-FFF2-40B4-BE49-F238E27FC236}">
                  <a16:creationId xmlns:a16="http://schemas.microsoft.com/office/drawing/2014/main" id="{1D314D87-4238-F72C-C1ED-0F243052937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7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2" name="Line 438">
              <a:extLst>
                <a:ext uri="{FF2B5EF4-FFF2-40B4-BE49-F238E27FC236}">
                  <a16:creationId xmlns:a16="http://schemas.microsoft.com/office/drawing/2014/main" id="{452EC728-03F1-BB25-73C1-C86170EF21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3" name="Line 439">
              <a:extLst>
                <a:ext uri="{FF2B5EF4-FFF2-40B4-BE49-F238E27FC236}">
                  <a16:creationId xmlns:a16="http://schemas.microsoft.com/office/drawing/2014/main" id="{58119279-DCA9-8AEC-FC60-BA405906896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4" name="Line 440">
              <a:extLst>
                <a:ext uri="{FF2B5EF4-FFF2-40B4-BE49-F238E27FC236}">
                  <a16:creationId xmlns:a16="http://schemas.microsoft.com/office/drawing/2014/main" id="{314C42FA-2AE6-B851-143C-9D3C9377343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3" y="3253"/>
              <a:ext cx="0" cy="55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5" name="Line 441">
              <a:extLst>
                <a:ext uri="{FF2B5EF4-FFF2-40B4-BE49-F238E27FC236}">
                  <a16:creationId xmlns:a16="http://schemas.microsoft.com/office/drawing/2014/main" id="{DE7B3575-F59C-70E9-46FC-A5388331975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7" y="3590"/>
              <a:ext cx="0" cy="21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6" name="Line 442">
              <a:extLst>
                <a:ext uri="{FF2B5EF4-FFF2-40B4-BE49-F238E27FC236}">
                  <a16:creationId xmlns:a16="http://schemas.microsoft.com/office/drawing/2014/main" id="{9B810B70-1837-5C33-A565-0734B2FEDB2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7" name="Line 443">
              <a:extLst>
                <a:ext uri="{FF2B5EF4-FFF2-40B4-BE49-F238E27FC236}">
                  <a16:creationId xmlns:a16="http://schemas.microsoft.com/office/drawing/2014/main" id="{E03B979D-6903-8650-D33A-38A418C1581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7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8" name="Line 444">
              <a:extLst>
                <a:ext uri="{FF2B5EF4-FFF2-40B4-BE49-F238E27FC236}">
                  <a16:creationId xmlns:a16="http://schemas.microsoft.com/office/drawing/2014/main" id="{531447B4-52A9-35EC-2750-7CE833D5A90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1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9" name="Line 445">
              <a:extLst>
                <a:ext uri="{FF2B5EF4-FFF2-40B4-BE49-F238E27FC236}">
                  <a16:creationId xmlns:a16="http://schemas.microsoft.com/office/drawing/2014/main" id="{D7037084-500F-A277-9A63-DB61F07B4FA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2" y="3461"/>
              <a:ext cx="0" cy="34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0" name="Line 446">
              <a:extLst>
                <a:ext uri="{FF2B5EF4-FFF2-40B4-BE49-F238E27FC236}">
                  <a16:creationId xmlns:a16="http://schemas.microsoft.com/office/drawing/2014/main" id="{FEF9AC23-6F55-4DC3-4544-6CBD6797E44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1" name="Line 447">
              <a:extLst>
                <a:ext uri="{FF2B5EF4-FFF2-40B4-BE49-F238E27FC236}">
                  <a16:creationId xmlns:a16="http://schemas.microsoft.com/office/drawing/2014/main" id="{DEBDB851-9A7B-2613-341D-72BCB71149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2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2" name="Line 448">
              <a:extLst>
                <a:ext uri="{FF2B5EF4-FFF2-40B4-BE49-F238E27FC236}">
                  <a16:creationId xmlns:a16="http://schemas.microsoft.com/office/drawing/2014/main" id="{8AC04AED-5C97-C164-FBE6-0660C51F02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7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3" name="Line 449">
              <a:extLst>
                <a:ext uri="{FF2B5EF4-FFF2-40B4-BE49-F238E27FC236}">
                  <a16:creationId xmlns:a16="http://schemas.microsoft.com/office/drawing/2014/main" id="{40AC9C6C-E8E1-82F7-FB49-6FD9A66927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2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4" name="Line 450">
              <a:extLst>
                <a:ext uri="{FF2B5EF4-FFF2-40B4-BE49-F238E27FC236}">
                  <a16:creationId xmlns:a16="http://schemas.microsoft.com/office/drawing/2014/main" id="{425A1375-BB85-811D-6D13-001AA22B19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7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5" name="Line 451">
              <a:extLst>
                <a:ext uri="{FF2B5EF4-FFF2-40B4-BE49-F238E27FC236}">
                  <a16:creationId xmlns:a16="http://schemas.microsoft.com/office/drawing/2014/main" id="{D21ED248-AFF0-E070-7A69-E604DF32B8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62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6" name="Line 452">
              <a:extLst>
                <a:ext uri="{FF2B5EF4-FFF2-40B4-BE49-F238E27FC236}">
                  <a16:creationId xmlns:a16="http://schemas.microsoft.com/office/drawing/2014/main" id="{BC6D60D0-C74B-E430-F0F0-BCDC225F1FD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2" y="3357"/>
              <a:ext cx="0" cy="4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7" name="Line 453">
              <a:extLst>
                <a:ext uri="{FF2B5EF4-FFF2-40B4-BE49-F238E27FC236}">
                  <a16:creationId xmlns:a16="http://schemas.microsoft.com/office/drawing/2014/main" id="{24708395-5B8C-76F7-4C08-BEB1F2D329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8" name="Line 454">
              <a:extLst>
                <a:ext uri="{FF2B5EF4-FFF2-40B4-BE49-F238E27FC236}">
                  <a16:creationId xmlns:a16="http://schemas.microsoft.com/office/drawing/2014/main" id="{31359C8C-CE01-66C9-A8DA-B49EBF65EE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01" y="3768"/>
              <a:ext cx="0" cy="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9" name="Line 455">
              <a:extLst>
                <a:ext uri="{FF2B5EF4-FFF2-40B4-BE49-F238E27FC236}">
                  <a16:creationId xmlns:a16="http://schemas.microsoft.com/office/drawing/2014/main" id="{B32A52F1-F885-9250-B621-5F28F5A0A5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1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0" name="Line 456">
              <a:extLst>
                <a:ext uri="{FF2B5EF4-FFF2-40B4-BE49-F238E27FC236}">
                  <a16:creationId xmlns:a16="http://schemas.microsoft.com/office/drawing/2014/main" id="{313C6A48-CDB1-7C6D-D765-04A9E088D82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6" y="3640"/>
              <a:ext cx="0" cy="16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1" name="Line 457">
              <a:extLst>
                <a:ext uri="{FF2B5EF4-FFF2-40B4-BE49-F238E27FC236}">
                  <a16:creationId xmlns:a16="http://schemas.microsoft.com/office/drawing/2014/main" id="{4B700C50-039B-3722-7BC8-3C2C9E8DC9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21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2" name="Line 458">
              <a:extLst>
                <a:ext uri="{FF2B5EF4-FFF2-40B4-BE49-F238E27FC236}">
                  <a16:creationId xmlns:a16="http://schemas.microsoft.com/office/drawing/2014/main" id="{5A21B8E1-9946-AEAE-C5CE-B8A93175CE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46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3" name="Line 459">
              <a:extLst>
                <a:ext uri="{FF2B5EF4-FFF2-40B4-BE49-F238E27FC236}">
                  <a16:creationId xmlns:a16="http://schemas.microsoft.com/office/drawing/2014/main" id="{1B8B5FCE-2D6F-E516-D2BF-2EED74A2FE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4" name="Line 460">
              <a:extLst>
                <a:ext uri="{FF2B5EF4-FFF2-40B4-BE49-F238E27FC236}">
                  <a16:creationId xmlns:a16="http://schemas.microsoft.com/office/drawing/2014/main" id="{0F1AFA95-C3F9-6C69-C787-66F897ABE37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6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5" name="Line 461">
              <a:extLst>
                <a:ext uri="{FF2B5EF4-FFF2-40B4-BE49-F238E27FC236}">
                  <a16:creationId xmlns:a16="http://schemas.microsoft.com/office/drawing/2014/main" id="{51CEE895-C304-2555-8925-A7143D261C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1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6" name="Line 462">
              <a:extLst>
                <a:ext uri="{FF2B5EF4-FFF2-40B4-BE49-F238E27FC236}">
                  <a16:creationId xmlns:a16="http://schemas.microsoft.com/office/drawing/2014/main" id="{76D7DC90-D143-0FF3-BB7D-71E81515FC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7" name="Line 463">
              <a:extLst>
                <a:ext uri="{FF2B5EF4-FFF2-40B4-BE49-F238E27FC236}">
                  <a16:creationId xmlns:a16="http://schemas.microsoft.com/office/drawing/2014/main" id="{3005F0B2-A3EB-6DF8-A905-1648CCC32C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1" y="3303"/>
              <a:ext cx="0" cy="50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8" name="Line 464">
              <a:extLst>
                <a:ext uri="{FF2B5EF4-FFF2-40B4-BE49-F238E27FC236}">
                  <a16:creationId xmlns:a16="http://schemas.microsoft.com/office/drawing/2014/main" id="{7B661206-FD4B-7C67-3B95-4376386CB22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9" name="Line 465">
              <a:extLst>
                <a:ext uri="{FF2B5EF4-FFF2-40B4-BE49-F238E27FC236}">
                  <a16:creationId xmlns:a16="http://schemas.microsoft.com/office/drawing/2014/main" id="{FAC333C9-F05B-67DA-79F1-8BBFB1DBD2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1" y="1778"/>
              <a:ext cx="0" cy="20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0" name="Line 466">
              <a:extLst>
                <a:ext uri="{FF2B5EF4-FFF2-40B4-BE49-F238E27FC236}">
                  <a16:creationId xmlns:a16="http://schemas.microsoft.com/office/drawing/2014/main" id="{494209DA-21FB-9977-FD48-C859CC5B498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6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1" name="Line 467">
              <a:extLst>
                <a:ext uri="{FF2B5EF4-FFF2-40B4-BE49-F238E27FC236}">
                  <a16:creationId xmlns:a16="http://schemas.microsoft.com/office/drawing/2014/main" id="{9F3FB118-DAF6-884F-CBC5-59125E21DC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2" name="Line 468">
              <a:extLst>
                <a:ext uri="{FF2B5EF4-FFF2-40B4-BE49-F238E27FC236}">
                  <a16:creationId xmlns:a16="http://schemas.microsoft.com/office/drawing/2014/main" id="{67354EF4-15DF-C051-C9ED-4A085B108A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3" name="Line 469">
              <a:extLst>
                <a:ext uri="{FF2B5EF4-FFF2-40B4-BE49-F238E27FC236}">
                  <a16:creationId xmlns:a16="http://schemas.microsoft.com/office/drawing/2014/main" id="{23C1802A-2103-7590-A1F2-BCF317D7B5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1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4" name="Line 470">
              <a:extLst>
                <a:ext uri="{FF2B5EF4-FFF2-40B4-BE49-F238E27FC236}">
                  <a16:creationId xmlns:a16="http://schemas.microsoft.com/office/drawing/2014/main" id="{77322E64-4725-D24E-A115-DA779942CE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20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5" name="Line 471">
              <a:extLst>
                <a:ext uri="{FF2B5EF4-FFF2-40B4-BE49-F238E27FC236}">
                  <a16:creationId xmlns:a16="http://schemas.microsoft.com/office/drawing/2014/main" id="{5748D86E-DB92-1CEA-0943-07A2B3C9E16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0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6" name="Line 472">
              <a:extLst>
                <a:ext uri="{FF2B5EF4-FFF2-40B4-BE49-F238E27FC236}">
                  <a16:creationId xmlns:a16="http://schemas.microsoft.com/office/drawing/2014/main" id="{008339F0-8535-1829-DB13-E0650C06E0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5" y="3407"/>
              <a:ext cx="0" cy="39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7" name="Line 473">
              <a:extLst>
                <a:ext uri="{FF2B5EF4-FFF2-40B4-BE49-F238E27FC236}">
                  <a16:creationId xmlns:a16="http://schemas.microsoft.com/office/drawing/2014/main" id="{EA677173-F1F1-1CC3-2CAA-E684223FDB6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0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8" name="Line 474">
              <a:extLst>
                <a:ext uri="{FF2B5EF4-FFF2-40B4-BE49-F238E27FC236}">
                  <a16:creationId xmlns:a16="http://schemas.microsoft.com/office/drawing/2014/main" id="{549BB16D-2F94-E424-5AA4-1B6F1CD31E7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9" name="Line 475">
              <a:extLst>
                <a:ext uri="{FF2B5EF4-FFF2-40B4-BE49-F238E27FC236}">
                  <a16:creationId xmlns:a16="http://schemas.microsoft.com/office/drawing/2014/main" id="{28EFBC5E-657B-8695-EC25-86C17FAA87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0" name="Line 476">
              <a:extLst>
                <a:ext uri="{FF2B5EF4-FFF2-40B4-BE49-F238E27FC236}">
                  <a16:creationId xmlns:a16="http://schemas.microsoft.com/office/drawing/2014/main" id="{3988E7FC-246A-3480-9477-C291B5796D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1" name="Line 477">
              <a:extLst>
                <a:ext uri="{FF2B5EF4-FFF2-40B4-BE49-F238E27FC236}">
                  <a16:creationId xmlns:a16="http://schemas.microsoft.com/office/drawing/2014/main" id="{71254979-2D6F-81F7-A9A4-5142BB60A1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70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2" name="Line 478">
              <a:extLst>
                <a:ext uri="{FF2B5EF4-FFF2-40B4-BE49-F238E27FC236}">
                  <a16:creationId xmlns:a16="http://schemas.microsoft.com/office/drawing/2014/main" id="{DC178807-0E1E-4ADC-C8D3-C3113A5B26F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0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3" name="Line 479">
              <a:extLst>
                <a:ext uri="{FF2B5EF4-FFF2-40B4-BE49-F238E27FC236}">
                  <a16:creationId xmlns:a16="http://schemas.microsoft.com/office/drawing/2014/main" id="{A0351194-64F0-6E17-F3BB-04DCA5B01E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4" name="Line 480">
              <a:extLst>
                <a:ext uri="{FF2B5EF4-FFF2-40B4-BE49-F238E27FC236}">
                  <a16:creationId xmlns:a16="http://schemas.microsoft.com/office/drawing/2014/main" id="{35941833-C3EC-DD21-CE1C-BE32A028D3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0" y="2951"/>
              <a:ext cx="0" cy="85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5" name="Line 481">
              <a:extLst>
                <a:ext uri="{FF2B5EF4-FFF2-40B4-BE49-F238E27FC236}">
                  <a16:creationId xmlns:a16="http://schemas.microsoft.com/office/drawing/2014/main" id="{B4D9D462-4ED6-8FF1-3CED-6F7A85637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4" y="768"/>
              <a:ext cx="0" cy="30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6" name="Line 482">
              <a:extLst>
                <a:ext uri="{FF2B5EF4-FFF2-40B4-BE49-F238E27FC236}">
                  <a16:creationId xmlns:a16="http://schemas.microsoft.com/office/drawing/2014/main" id="{C88DD927-3D9D-6251-F7F2-D3F37A9573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9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7" name="Line 483">
              <a:extLst>
                <a:ext uri="{FF2B5EF4-FFF2-40B4-BE49-F238E27FC236}">
                  <a16:creationId xmlns:a16="http://schemas.microsoft.com/office/drawing/2014/main" id="{D788581D-9908-F99D-66B2-6436AAFFAED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4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8" name="Line 484">
              <a:extLst>
                <a:ext uri="{FF2B5EF4-FFF2-40B4-BE49-F238E27FC236}">
                  <a16:creationId xmlns:a16="http://schemas.microsoft.com/office/drawing/2014/main" id="{7E36A32A-AD44-3CBD-6F64-997FFFED99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9" name="Line 485">
              <a:extLst>
                <a:ext uri="{FF2B5EF4-FFF2-40B4-BE49-F238E27FC236}">
                  <a16:creationId xmlns:a16="http://schemas.microsoft.com/office/drawing/2014/main" id="{7077DA90-1D35-1015-2C41-99ACF753C72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2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0" name="Line 486">
              <a:extLst>
                <a:ext uri="{FF2B5EF4-FFF2-40B4-BE49-F238E27FC236}">
                  <a16:creationId xmlns:a16="http://schemas.microsoft.com/office/drawing/2014/main" id="{39045230-9D80-6018-F4C2-26D2EADD83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39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1" name="Line 487">
              <a:extLst>
                <a:ext uri="{FF2B5EF4-FFF2-40B4-BE49-F238E27FC236}">
                  <a16:creationId xmlns:a16="http://schemas.microsoft.com/office/drawing/2014/main" id="{7090B3F9-6043-DF40-0E50-8F7648778D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4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2" name="Line 488">
              <a:extLst>
                <a:ext uri="{FF2B5EF4-FFF2-40B4-BE49-F238E27FC236}">
                  <a16:creationId xmlns:a16="http://schemas.microsoft.com/office/drawing/2014/main" id="{8EEF7813-2612-87F5-4E96-6B5BBDCF36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9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3" name="Line 489">
              <a:extLst>
                <a:ext uri="{FF2B5EF4-FFF2-40B4-BE49-F238E27FC236}">
                  <a16:creationId xmlns:a16="http://schemas.microsoft.com/office/drawing/2014/main" id="{7D42F48C-A947-3643-5CF1-4116551171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4" y="3615"/>
              <a:ext cx="0" cy="18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4" name="Line 490">
              <a:extLst>
                <a:ext uri="{FF2B5EF4-FFF2-40B4-BE49-F238E27FC236}">
                  <a16:creationId xmlns:a16="http://schemas.microsoft.com/office/drawing/2014/main" id="{622C53D8-40CB-FDF5-F4EA-E73B32DD22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5" name="Line 491">
              <a:extLst>
                <a:ext uri="{FF2B5EF4-FFF2-40B4-BE49-F238E27FC236}">
                  <a16:creationId xmlns:a16="http://schemas.microsoft.com/office/drawing/2014/main" id="{CB398D1B-D23A-7A44-E036-EBD6C6D765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4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6" name="Line 492">
              <a:extLst>
                <a:ext uri="{FF2B5EF4-FFF2-40B4-BE49-F238E27FC236}">
                  <a16:creationId xmlns:a16="http://schemas.microsoft.com/office/drawing/2014/main" id="{E2B2DB51-BFD1-26E8-BD14-1FBD41DA847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7" name="Line 493">
              <a:extLst>
                <a:ext uri="{FF2B5EF4-FFF2-40B4-BE49-F238E27FC236}">
                  <a16:creationId xmlns:a16="http://schemas.microsoft.com/office/drawing/2014/main" id="{FC1ED6CB-6E5D-FAFD-6F3D-F5911D63BFC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8" name="Line 494">
              <a:extLst>
                <a:ext uri="{FF2B5EF4-FFF2-40B4-BE49-F238E27FC236}">
                  <a16:creationId xmlns:a16="http://schemas.microsoft.com/office/drawing/2014/main" id="{926354B0-910D-C283-DB44-6861F85F46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9" name="Line 495">
              <a:extLst>
                <a:ext uri="{FF2B5EF4-FFF2-40B4-BE49-F238E27FC236}">
                  <a16:creationId xmlns:a16="http://schemas.microsoft.com/office/drawing/2014/main" id="{3C8D1801-7B26-0A0A-C01A-6810092D37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8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0" name="Line 496">
              <a:extLst>
                <a:ext uri="{FF2B5EF4-FFF2-40B4-BE49-F238E27FC236}">
                  <a16:creationId xmlns:a16="http://schemas.microsoft.com/office/drawing/2014/main" id="{B40F21AD-5A4C-BC57-4362-649A65DE872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1" name="Line 497">
              <a:extLst>
                <a:ext uri="{FF2B5EF4-FFF2-40B4-BE49-F238E27FC236}">
                  <a16:creationId xmlns:a16="http://schemas.microsoft.com/office/drawing/2014/main" id="{C7D6E405-0BBA-E13D-D37B-3835136250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3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2" name="Line 498">
              <a:extLst>
                <a:ext uri="{FF2B5EF4-FFF2-40B4-BE49-F238E27FC236}">
                  <a16:creationId xmlns:a16="http://schemas.microsoft.com/office/drawing/2014/main" id="{3EA1032F-764C-3A6E-98ED-B6E5F9C5E60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8" y="2996"/>
              <a:ext cx="0" cy="80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3" name="Line 499">
              <a:extLst>
                <a:ext uri="{FF2B5EF4-FFF2-40B4-BE49-F238E27FC236}">
                  <a16:creationId xmlns:a16="http://schemas.microsoft.com/office/drawing/2014/main" id="{CD3E603E-0D34-B3F7-359A-BFAA040B266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3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4" name="Line 500">
              <a:extLst>
                <a:ext uri="{FF2B5EF4-FFF2-40B4-BE49-F238E27FC236}">
                  <a16:creationId xmlns:a16="http://schemas.microsoft.com/office/drawing/2014/main" id="{99DD6EDE-17C2-7EFB-F6D1-F7CFAC8DF35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8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5" name="Line 501">
              <a:extLst>
                <a:ext uri="{FF2B5EF4-FFF2-40B4-BE49-F238E27FC236}">
                  <a16:creationId xmlns:a16="http://schemas.microsoft.com/office/drawing/2014/main" id="{4779E69F-2FA4-CC76-F716-69A1FBFEE2D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2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6" name="Line 502">
              <a:extLst>
                <a:ext uri="{FF2B5EF4-FFF2-40B4-BE49-F238E27FC236}">
                  <a16:creationId xmlns:a16="http://schemas.microsoft.com/office/drawing/2014/main" id="{7B9358BD-731F-A135-B15B-0851E1F9CA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3" y="3575"/>
              <a:ext cx="0" cy="22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7" name="Line 503">
              <a:extLst>
                <a:ext uri="{FF2B5EF4-FFF2-40B4-BE49-F238E27FC236}">
                  <a16:creationId xmlns:a16="http://schemas.microsoft.com/office/drawing/2014/main" id="{CA610870-A87D-FA3F-7DDA-E01339F6C4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8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8" name="Line 504">
              <a:extLst>
                <a:ext uri="{FF2B5EF4-FFF2-40B4-BE49-F238E27FC236}">
                  <a16:creationId xmlns:a16="http://schemas.microsoft.com/office/drawing/2014/main" id="{D7D286FA-A459-D1C5-8E6D-52F2F56988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4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9" name="Line 505">
              <a:extLst>
                <a:ext uri="{FF2B5EF4-FFF2-40B4-BE49-F238E27FC236}">
                  <a16:creationId xmlns:a16="http://schemas.microsoft.com/office/drawing/2014/main" id="{B50DC771-5BAA-D7EA-D0E2-72AB220BEC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58" y="3759"/>
              <a:ext cx="0" cy="4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0" name="Line 506">
              <a:extLst>
                <a:ext uri="{FF2B5EF4-FFF2-40B4-BE49-F238E27FC236}">
                  <a16:creationId xmlns:a16="http://schemas.microsoft.com/office/drawing/2014/main" id="{C8C51C87-EAD3-CBFE-2780-F5B5BEF781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3" y="3491"/>
              <a:ext cx="0" cy="31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1" name="Line 507">
              <a:extLst>
                <a:ext uri="{FF2B5EF4-FFF2-40B4-BE49-F238E27FC236}">
                  <a16:creationId xmlns:a16="http://schemas.microsoft.com/office/drawing/2014/main" id="{C7440D30-6C3B-B79D-1DBA-2D1DEB1E3B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8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2" name="Line 508">
              <a:extLst>
                <a:ext uri="{FF2B5EF4-FFF2-40B4-BE49-F238E27FC236}">
                  <a16:creationId xmlns:a16="http://schemas.microsoft.com/office/drawing/2014/main" id="{B37AA1AE-B588-CC4A-DE77-5EAC8F4F1AA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3" name="Line 509">
              <a:extLst>
                <a:ext uri="{FF2B5EF4-FFF2-40B4-BE49-F238E27FC236}">
                  <a16:creationId xmlns:a16="http://schemas.microsoft.com/office/drawing/2014/main" id="{EBFFFD78-C434-0689-B9D1-CA0D9DFBF05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8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4" name="Line 510">
              <a:extLst>
                <a:ext uri="{FF2B5EF4-FFF2-40B4-BE49-F238E27FC236}">
                  <a16:creationId xmlns:a16="http://schemas.microsoft.com/office/drawing/2014/main" id="{5BB6C7A1-C10D-2CD8-3ACF-A8B9303129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5" name="Line 511">
              <a:extLst>
                <a:ext uri="{FF2B5EF4-FFF2-40B4-BE49-F238E27FC236}">
                  <a16:creationId xmlns:a16="http://schemas.microsoft.com/office/drawing/2014/main" id="{FA742C74-FAF0-5FA0-D35E-D0F9906F7DF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6" name="Line 512">
              <a:extLst>
                <a:ext uri="{FF2B5EF4-FFF2-40B4-BE49-F238E27FC236}">
                  <a16:creationId xmlns:a16="http://schemas.microsoft.com/office/drawing/2014/main" id="{C3AB44D2-904A-D52C-EABC-CE17C05B47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2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7" name="Line 513">
              <a:extLst>
                <a:ext uri="{FF2B5EF4-FFF2-40B4-BE49-F238E27FC236}">
                  <a16:creationId xmlns:a16="http://schemas.microsoft.com/office/drawing/2014/main" id="{FA08AF5B-2D5D-3C63-8C41-9D1262518B5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8" name="Line 514">
              <a:extLst>
                <a:ext uri="{FF2B5EF4-FFF2-40B4-BE49-F238E27FC236}">
                  <a16:creationId xmlns:a16="http://schemas.microsoft.com/office/drawing/2014/main" id="{21AEA665-A78E-6EE2-3981-8FFA8DE400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07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9" name="Line 515">
              <a:extLst>
                <a:ext uri="{FF2B5EF4-FFF2-40B4-BE49-F238E27FC236}">
                  <a16:creationId xmlns:a16="http://schemas.microsoft.com/office/drawing/2014/main" id="{7CC903C1-947E-FF60-A985-AFD58D1CA65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17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0" name="Line 516">
              <a:extLst>
                <a:ext uri="{FF2B5EF4-FFF2-40B4-BE49-F238E27FC236}">
                  <a16:creationId xmlns:a16="http://schemas.microsoft.com/office/drawing/2014/main" id="{65279DDE-F1A5-067B-E734-EE9CABBA4E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22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1" name="Line 517">
              <a:extLst>
                <a:ext uri="{FF2B5EF4-FFF2-40B4-BE49-F238E27FC236}">
                  <a16:creationId xmlns:a16="http://schemas.microsoft.com/office/drawing/2014/main" id="{3CFFE46D-BD36-20E4-4C26-453010C8B2F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2" name="Line 518">
              <a:extLst>
                <a:ext uri="{FF2B5EF4-FFF2-40B4-BE49-F238E27FC236}">
                  <a16:creationId xmlns:a16="http://schemas.microsoft.com/office/drawing/2014/main" id="{99DB85D5-759C-2B92-0D75-CB5CDE7518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7" y="3397"/>
              <a:ext cx="0" cy="40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3" name="Line 519">
              <a:extLst>
                <a:ext uri="{FF2B5EF4-FFF2-40B4-BE49-F238E27FC236}">
                  <a16:creationId xmlns:a16="http://schemas.microsoft.com/office/drawing/2014/main" id="{EA85238C-7C60-ABEF-41BF-25D9CD37B1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2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4" name="Line 520">
              <a:extLst>
                <a:ext uri="{FF2B5EF4-FFF2-40B4-BE49-F238E27FC236}">
                  <a16:creationId xmlns:a16="http://schemas.microsoft.com/office/drawing/2014/main" id="{FD06B4D7-2881-157F-F829-3A94D25773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5" name="Line 521">
              <a:extLst>
                <a:ext uri="{FF2B5EF4-FFF2-40B4-BE49-F238E27FC236}">
                  <a16:creationId xmlns:a16="http://schemas.microsoft.com/office/drawing/2014/main" id="{D5D78F9B-6840-4965-39B9-F1F08AFEDD2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2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6" name="Line 522">
              <a:extLst>
                <a:ext uri="{FF2B5EF4-FFF2-40B4-BE49-F238E27FC236}">
                  <a16:creationId xmlns:a16="http://schemas.microsoft.com/office/drawing/2014/main" id="{94E20A46-6A35-E910-7B00-6EC8742D6F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7" name="Line 523">
              <a:extLst>
                <a:ext uri="{FF2B5EF4-FFF2-40B4-BE49-F238E27FC236}">
                  <a16:creationId xmlns:a16="http://schemas.microsoft.com/office/drawing/2014/main" id="{285B930A-2132-BC26-7A19-61BF9E39250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7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8" name="Line 524">
              <a:extLst>
                <a:ext uri="{FF2B5EF4-FFF2-40B4-BE49-F238E27FC236}">
                  <a16:creationId xmlns:a16="http://schemas.microsoft.com/office/drawing/2014/main" id="{769EC646-0FF3-2A37-74AC-218C78854FA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9" name="Line 525">
              <a:extLst>
                <a:ext uri="{FF2B5EF4-FFF2-40B4-BE49-F238E27FC236}">
                  <a16:creationId xmlns:a16="http://schemas.microsoft.com/office/drawing/2014/main" id="{4B9C2E77-FCD4-69FC-5E23-73ADB8F83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6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0" name="Line 526">
              <a:extLst>
                <a:ext uri="{FF2B5EF4-FFF2-40B4-BE49-F238E27FC236}">
                  <a16:creationId xmlns:a16="http://schemas.microsoft.com/office/drawing/2014/main" id="{0EC8FEA1-BCA4-85E4-1EEE-887CD93206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1" name="Line 527">
              <a:extLst>
                <a:ext uri="{FF2B5EF4-FFF2-40B4-BE49-F238E27FC236}">
                  <a16:creationId xmlns:a16="http://schemas.microsoft.com/office/drawing/2014/main" id="{B3DBF39B-6D2C-F349-F04A-6327CFCBFD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6" y="3343"/>
              <a:ext cx="0" cy="46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2" name="Line 528">
              <a:extLst>
                <a:ext uri="{FF2B5EF4-FFF2-40B4-BE49-F238E27FC236}">
                  <a16:creationId xmlns:a16="http://schemas.microsoft.com/office/drawing/2014/main" id="{5C1C479B-7101-E5BE-C521-26A446BF9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1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3" name="Line 529">
              <a:extLst>
                <a:ext uri="{FF2B5EF4-FFF2-40B4-BE49-F238E27FC236}">
                  <a16:creationId xmlns:a16="http://schemas.microsoft.com/office/drawing/2014/main" id="{FE608444-D083-EE78-E612-05D5975F435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6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4" name="Line 530">
              <a:extLst>
                <a:ext uri="{FF2B5EF4-FFF2-40B4-BE49-F238E27FC236}">
                  <a16:creationId xmlns:a16="http://schemas.microsoft.com/office/drawing/2014/main" id="{2B948453-A517-DA1D-1D0D-2D671647F5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1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5" name="Line 531">
              <a:extLst>
                <a:ext uri="{FF2B5EF4-FFF2-40B4-BE49-F238E27FC236}">
                  <a16:creationId xmlns:a16="http://schemas.microsoft.com/office/drawing/2014/main" id="{B01F8805-39CB-FF6F-07CC-346BFCC2B2F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21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6" name="Line 532">
              <a:extLst>
                <a:ext uri="{FF2B5EF4-FFF2-40B4-BE49-F238E27FC236}">
                  <a16:creationId xmlns:a16="http://schemas.microsoft.com/office/drawing/2014/main" id="{45A62921-2D14-0FA3-685F-CFA75A1C7F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1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7" name="Line 533">
              <a:extLst>
                <a:ext uri="{FF2B5EF4-FFF2-40B4-BE49-F238E27FC236}">
                  <a16:creationId xmlns:a16="http://schemas.microsoft.com/office/drawing/2014/main" id="{BF80D992-7751-B881-3A7B-8A031CCCB1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8" name="Line 534">
              <a:extLst>
                <a:ext uri="{FF2B5EF4-FFF2-40B4-BE49-F238E27FC236}">
                  <a16:creationId xmlns:a16="http://schemas.microsoft.com/office/drawing/2014/main" id="{50A6E5C8-FC6A-EF7F-D76B-80D8A5FD6C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9" name="Line 535">
              <a:extLst>
                <a:ext uri="{FF2B5EF4-FFF2-40B4-BE49-F238E27FC236}">
                  <a16:creationId xmlns:a16="http://schemas.microsoft.com/office/drawing/2014/main" id="{D962AB88-EEF0-0EFA-C9E9-4C53C61D437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0" name="Line 536">
              <a:extLst>
                <a:ext uri="{FF2B5EF4-FFF2-40B4-BE49-F238E27FC236}">
                  <a16:creationId xmlns:a16="http://schemas.microsoft.com/office/drawing/2014/main" id="{3F96EE1D-0B38-1D3A-39B0-C23F5C494D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1" y="3422"/>
              <a:ext cx="0" cy="381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1" name="Line 537">
              <a:extLst>
                <a:ext uri="{FF2B5EF4-FFF2-40B4-BE49-F238E27FC236}">
                  <a16:creationId xmlns:a16="http://schemas.microsoft.com/office/drawing/2014/main" id="{DE5A871F-64B2-D2A6-9D44-8B68A994CC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6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2" name="Line 538">
              <a:extLst>
                <a:ext uri="{FF2B5EF4-FFF2-40B4-BE49-F238E27FC236}">
                  <a16:creationId xmlns:a16="http://schemas.microsoft.com/office/drawing/2014/main" id="{7CDF38FD-10E2-FE41-3907-086A5E7BE0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6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3" name="Line 539">
              <a:extLst>
                <a:ext uri="{FF2B5EF4-FFF2-40B4-BE49-F238E27FC236}">
                  <a16:creationId xmlns:a16="http://schemas.microsoft.com/office/drawing/2014/main" id="{7CE15E5E-72FE-649A-6795-2C8F44F180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7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4" name="Line 540">
              <a:extLst>
                <a:ext uri="{FF2B5EF4-FFF2-40B4-BE49-F238E27FC236}">
                  <a16:creationId xmlns:a16="http://schemas.microsoft.com/office/drawing/2014/main" id="{77886266-580F-5EC0-70BF-45A4CE5C88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5" name="Line 541">
              <a:extLst>
                <a:ext uri="{FF2B5EF4-FFF2-40B4-BE49-F238E27FC236}">
                  <a16:creationId xmlns:a16="http://schemas.microsoft.com/office/drawing/2014/main" id="{C357C117-FC4A-0667-7EBA-45F4731C32F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95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6" name="Line 542">
              <a:extLst>
                <a:ext uri="{FF2B5EF4-FFF2-40B4-BE49-F238E27FC236}">
                  <a16:creationId xmlns:a16="http://schemas.microsoft.com/office/drawing/2014/main" id="{8C778BFA-3CA4-637B-79A8-01AA00D0C7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7" name="Line 543">
              <a:extLst>
                <a:ext uri="{FF2B5EF4-FFF2-40B4-BE49-F238E27FC236}">
                  <a16:creationId xmlns:a16="http://schemas.microsoft.com/office/drawing/2014/main" id="{E7AC2B91-5F1C-F9E3-D9D0-E7F48678CBD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8" name="Line 544">
              <a:extLst>
                <a:ext uri="{FF2B5EF4-FFF2-40B4-BE49-F238E27FC236}">
                  <a16:creationId xmlns:a16="http://schemas.microsoft.com/office/drawing/2014/main" id="{B05D7E31-2EB6-373C-FE64-DAD23917F3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0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9" name="Line 545">
              <a:extLst>
                <a:ext uri="{FF2B5EF4-FFF2-40B4-BE49-F238E27FC236}">
                  <a16:creationId xmlns:a16="http://schemas.microsoft.com/office/drawing/2014/main" id="{E4200EE6-F3C9-D69E-F525-F1D9F704AD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5" y="2694"/>
              <a:ext cx="0" cy="1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0" name="Line 546">
              <a:extLst>
                <a:ext uri="{FF2B5EF4-FFF2-40B4-BE49-F238E27FC236}">
                  <a16:creationId xmlns:a16="http://schemas.microsoft.com/office/drawing/2014/main" id="{195BE773-B8A8-1777-1E1B-A45F23380F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3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1" name="Line 547">
              <a:extLst>
                <a:ext uri="{FF2B5EF4-FFF2-40B4-BE49-F238E27FC236}">
                  <a16:creationId xmlns:a16="http://schemas.microsoft.com/office/drawing/2014/main" id="{8B3135BA-B46A-9FEF-2824-D8C3028B6C5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4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2" name="Line 548">
              <a:extLst>
                <a:ext uri="{FF2B5EF4-FFF2-40B4-BE49-F238E27FC236}">
                  <a16:creationId xmlns:a16="http://schemas.microsoft.com/office/drawing/2014/main" id="{3FA8C04C-174E-AC5A-89DF-6C24FE0F193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55" y="3556"/>
              <a:ext cx="0" cy="24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3" name="Line 549">
              <a:extLst>
                <a:ext uri="{FF2B5EF4-FFF2-40B4-BE49-F238E27FC236}">
                  <a16:creationId xmlns:a16="http://schemas.microsoft.com/office/drawing/2014/main" id="{A75E8965-D1E1-FA67-F815-4D098FB7E5B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0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4" name="Line 550">
              <a:extLst>
                <a:ext uri="{FF2B5EF4-FFF2-40B4-BE49-F238E27FC236}">
                  <a16:creationId xmlns:a16="http://schemas.microsoft.com/office/drawing/2014/main" id="{AB8F2CB7-29FE-82D3-FBF4-7C25474A8E5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5" name="Line 551">
              <a:extLst>
                <a:ext uri="{FF2B5EF4-FFF2-40B4-BE49-F238E27FC236}">
                  <a16:creationId xmlns:a16="http://schemas.microsoft.com/office/drawing/2014/main" id="{DBB3A720-A530-C687-77D0-91AFBB3CEB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0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6" name="Line 552">
              <a:extLst>
                <a:ext uri="{FF2B5EF4-FFF2-40B4-BE49-F238E27FC236}">
                  <a16:creationId xmlns:a16="http://schemas.microsoft.com/office/drawing/2014/main" id="{2D7FA73D-6901-E9C2-2EA0-A2C2473B7E7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5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7" name="Line 553">
              <a:extLst>
                <a:ext uri="{FF2B5EF4-FFF2-40B4-BE49-F238E27FC236}">
                  <a16:creationId xmlns:a16="http://schemas.microsoft.com/office/drawing/2014/main" id="{8FC10CFD-B131-EE73-1362-FED43F66023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8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8" name="Line 554">
              <a:extLst>
                <a:ext uri="{FF2B5EF4-FFF2-40B4-BE49-F238E27FC236}">
                  <a16:creationId xmlns:a16="http://schemas.microsoft.com/office/drawing/2014/main" id="{BDF6F436-5057-C071-C351-AC3F7D32BA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0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9" name="Line 555">
              <a:extLst>
                <a:ext uri="{FF2B5EF4-FFF2-40B4-BE49-F238E27FC236}">
                  <a16:creationId xmlns:a16="http://schemas.microsoft.com/office/drawing/2014/main" id="{2366D4C1-DC39-CA0E-4E8D-CF92AB3BBB0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4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0" name="Line 556">
              <a:extLst>
                <a:ext uri="{FF2B5EF4-FFF2-40B4-BE49-F238E27FC236}">
                  <a16:creationId xmlns:a16="http://schemas.microsoft.com/office/drawing/2014/main" id="{47924D8D-AECA-E31B-1CE2-A33B60F248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9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1" name="Line 557">
              <a:extLst>
                <a:ext uri="{FF2B5EF4-FFF2-40B4-BE49-F238E27FC236}">
                  <a16:creationId xmlns:a16="http://schemas.microsoft.com/office/drawing/2014/main" id="{91223B02-D78F-CF86-D6ED-5606ABCDFB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4" y="3531"/>
              <a:ext cx="0" cy="27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2" name="Line 558">
              <a:extLst>
                <a:ext uri="{FF2B5EF4-FFF2-40B4-BE49-F238E27FC236}">
                  <a16:creationId xmlns:a16="http://schemas.microsoft.com/office/drawing/2014/main" id="{351DB291-2687-485D-5417-6C7FA605222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9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3" name="Line 559">
              <a:extLst>
                <a:ext uri="{FF2B5EF4-FFF2-40B4-BE49-F238E27FC236}">
                  <a16:creationId xmlns:a16="http://schemas.microsoft.com/office/drawing/2014/main" id="{8740CDFF-7A06-B4DA-7738-3B2E787CA0F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3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4" name="Line 560">
              <a:extLst>
                <a:ext uri="{FF2B5EF4-FFF2-40B4-BE49-F238E27FC236}">
                  <a16:creationId xmlns:a16="http://schemas.microsoft.com/office/drawing/2014/main" id="{D942C7B7-2984-445D-5F91-2F8CA091D8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4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5" name="Line 561">
              <a:extLst>
                <a:ext uri="{FF2B5EF4-FFF2-40B4-BE49-F238E27FC236}">
                  <a16:creationId xmlns:a16="http://schemas.microsoft.com/office/drawing/2014/main" id="{68C95CF0-B897-96E4-D304-33F236E1F3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5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6" name="Line 562">
              <a:extLst>
                <a:ext uri="{FF2B5EF4-FFF2-40B4-BE49-F238E27FC236}">
                  <a16:creationId xmlns:a16="http://schemas.microsoft.com/office/drawing/2014/main" id="{C4874114-18D6-495B-FBE7-0380748001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69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7" name="Line 563">
              <a:extLst>
                <a:ext uri="{FF2B5EF4-FFF2-40B4-BE49-F238E27FC236}">
                  <a16:creationId xmlns:a16="http://schemas.microsoft.com/office/drawing/2014/main" id="{D4C8500B-8817-3744-C6B0-60003BB0B81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7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8" name="Line 564">
              <a:extLst>
                <a:ext uri="{FF2B5EF4-FFF2-40B4-BE49-F238E27FC236}">
                  <a16:creationId xmlns:a16="http://schemas.microsoft.com/office/drawing/2014/main" id="{643E40C9-40C5-2045-DE92-86553DC1D38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3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9" name="Line 565">
              <a:extLst>
                <a:ext uri="{FF2B5EF4-FFF2-40B4-BE49-F238E27FC236}">
                  <a16:creationId xmlns:a16="http://schemas.microsoft.com/office/drawing/2014/main" id="{BB3D0CE8-9AF8-2B81-5EA5-DE614CA11CC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0" name="Line 566">
              <a:extLst>
                <a:ext uri="{FF2B5EF4-FFF2-40B4-BE49-F238E27FC236}">
                  <a16:creationId xmlns:a16="http://schemas.microsoft.com/office/drawing/2014/main" id="{7319E426-313B-D8AF-2E1B-3779343E84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1" name="Line 567">
              <a:extLst>
                <a:ext uri="{FF2B5EF4-FFF2-40B4-BE49-F238E27FC236}">
                  <a16:creationId xmlns:a16="http://schemas.microsoft.com/office/drawing/2014/main" id="{1EE8BB6B-B483-008A-90F2-7EFC5397C4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2" name="Line 568">
              <a:extLst>
                <a:ext uri="{FF2B5EF4-FFF2-40B4-BE49-F238E27FC236}">
                  <a16:creationId xmlns:a16="http://schemas.microsoft.com/office/drawing/2014/main" id="{1348FC1C-1F2B-3CA8-14A2-304F6597EDB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8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3" name="Line 569">
              <a:extLst>
                <a:ext uri="{FF2B5EF4-FFF2-40B4-BE49-F238E27FC236}">
                  <a16:creationId xmlns:a16="http://schemas.microsoft.com/office/drawing/2014/main" id="{49DA9843-28F6-11B7-2A10-3A4301F056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13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4" name="Line 570">
              <a:extLst>
                <a:ext uri="{FF2B5EF4-FFF2-40B4-BE49-F238E27FC236}">
                  <a16:creationId xmlns:a16="http://schemas.microsoft.com/office/drawing/2014/main" id="{9E1B977F-CA07-0619-BC47-AAAC9BC35BC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28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5" name="Line 571">
              <a:extLst>
                <a:ext uri="{FF2B5EF4-FFF2-40B4-BE49-F238E27FC236}">
                  <a16:creationId xmlns:a16="http://schemas.microsoft.com/office/drawing/2014/main" id="{B569F053-D96D-0149-D588-6835E0304B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3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6" name="Line 572">
              <a:extLst>
                <a:ext uri="{FF2B5EF4-FFF2-40B4-BE49-F238E27FC236}">
                  <a16:creationId xmlns:a16="http://schemas.microsoft.com/office/drawing/2014/main" id="{E3EAE7E9-0E34-D581-7AA2-B160E3EC6E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8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7" name="Line 573">
              <a:extLst>
                <a:ext uri="{FF2B5EF4-FFF2-40B4-BE49-F238E27FC236}">
                  <a16:creationId xmlns:a16="http://schemas.microsoft.com/office/drawing/2014/main" id="{6C0AC6EB-0C20-996D-0373-7254862BA39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4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8" name="Line 574">
              <a:extLst>
                <a:ext uri="{FF2B5EF4-FFF2-40B4-BE49-F238E27FC236}">
                  <a16:creationId xmlns:a16="http://schemas.microsoft.com/office/drawing/2014/main" id="{E71B8940-A729-76B6-4BCE-71446CAA37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9" name="Line 575">
              <a:extLst>
                <a:ext uri="{FF2B5EF4-FFF2-40B4-BE49-F238E27FC236}">
                  <a16:creationId xmlns:a16="http://schemas.microsoft.com/office/drawing/2014/main" id="{1DCA18BD-6154-A332-0AAE-E2F61E2C38B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8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0" name="Line 576">
              <a:extLst>
                <a:ext uri="{FF2B5EF4-FFF2-40B4-BE49-F238E27FC236}">
                  <a16:creationId xmlns:a16="http://schemas.microsoft.com/office/drawing/2014/main" id="{755BBF18-CF11-5F3F-C938-95DA0B05E06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1" name="Line 577">
              <a:extLst>
                <a:ext uri="{FF2B5EF4-FFF2-40B4-BE49-F238E27FC236}">
                  <a16:creationId xmlns:a16="http://schemas.microsoft.com/office/drawing/2014/main" id="{CE756399-E38F-B757-DA8E-390F9E69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7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2" name="Line 578">
              <a:extLst>
                <a:ext uri="{FF2B5EF4-FFF2-40B4-BE49-F238E27FC236}">
                  <a16:creationId xmlns:a16="http://schemas.microsoft.com/office/drawing/2014/main" id="{270439A5-D7E3-E1E1-3DDE-214546E99F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2" y="3580"/>
              <a:ext cx="0" cy="22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3" name="Line 579">
              <a:extLst>
                <a:ext uri="{FF2B5EF4-FFF2-40B4-BE49-F238E27FC236}">
                  <a16:creationId xmlns:a16="http://schemas.microsoft.com/office/drawing/2014/main" id="{99E04EEB-19AD-99E9-E93D-E577F845EEB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7" y="3679"/>
              <a:ext cx="0" cy="12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4" name="Line 580">
              <a:extLst>
                <a:ext uri="{FF2B5EF4-FFF2-40B4-BE49-F238E27FC236}">
                  <a16:creationId xmlns:a16="http://schemas.microsoft.com/office/drawing/2014/main" id="{025D759C-2975-EE29-7BFB-CB62868936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2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5" name="Line 581">
              <a:extLst>
                <a:ext uri="{FF2B5EF4-FFF2-40B4-BE49-F238E27FC236}">
                  <a16:creationId xmlns:a16="http://schemas.microsoft.com/office/drawing/2014/main" id="{2F5FCF28-8123-5015-EF6B-D5A5972360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7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6" name="Line 582">
              <a:extLst>
                <a:ext uri="{FF2B5EF4-FFF2-40B4-BE49-F238E27FC236}">
                  <a16:creationId xmlns:a16="http://schemas.microsoft.com/office/drawing/2014/main" id="{BDF6805D-3CF0-71AD-E9B5-961B8CC5D9B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2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7" name="Line 583">
              <a:extLst>
                <a:ext uri="{FF2B5EF4-FFF2-40B4-BE49-F238E27FC236}">
                  <a16:creationId xmlns:a16="http://schemas.microsoft.com/office/drawing/2014/main" id="{0831E7B5-94DF-C762-8D16-DE8DB7E1CB7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8" name="Line 584">
              <a:extLst>
                <a:ext uri="{FF2B5EF4-FFF2-40B4-BE49-F238E27FC236}">
                  <a16:creationId xmlns:a16="http://schemas.microsoft.com/office/drawing/2014/main" id="{8098D676-14B6-24EE-B8F4-4F63EC210D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52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9" name="Line 585">
              <a:extLst>
                <a:ext uri="{FF2B5EF4-FFF2-40B4-BE49-F238E27FC236}">
                  <a16:creationId xmlns:a16="http://schemas.microsoft.com/office/drawing/2014/main" id="{30D8BC87-BF9F-80A6-03F9-FA32FD69A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62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0" name="Line 586">
              <a:extLst>
                <a:ext uri="{FF2B5EF4-FFF2-40B4-BE49-F238E27FC236}">
                  <a16:creationId xmlns:a16="http://schemas.microsoft.com/office/drawing/2014/main" id="{B20C3641-18E2-56E1-4CA2-6F1C159C586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1" name="Line 587">
              <a:extLst>
                <a:ext uri="{FF2B5EF4-FFF2-40B4-BE49-F238E27FC236}">
                  <a16:creationId xmlns:a16="http://schemas.microsoft.com/office/drawing/2014/main" id="{25B3243E-0B87-7011-DCB9-F0BFD65CE98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7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2" name="Line 588">
              <a:extLst>
                <a:ext uri="{FF2B5EF4-FFF2-40B4-BE49-F238E27FC236}">
                  <a16:creationId xmlns:a16="http://schemas.microsoft.com/office/drawing/2014/main" id="{C7C11C70-A550-40B5-6C5F-EA4456EB105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3" name="Line 589">
              <a:extLst>
                <a:ext uri="{FF2B5EF4-FFF2-40B4-BE49-F238E27FC236}">
                  <a16:creationId xmlns:a16="http://schemas.microsoft.com/office/drawing/2014/main" id="{7ADA36DF-D0C8-A60A-489F-A70ECEB61F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6" y="3764"/>
              <a:ext cx="0" cy="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4" name="Line 590">
              <a:extLst>
                <a:ext uri="{FF2B5EF4-FFF2-40B4-BE49-F238E27FC236}">
                  <a16:creationId xmlns:a16="http://schemas.microsoft.com/office/drawing/2014/main" id="{045CE001-0C08-00FC-0FD0-B5F455CEDCC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9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5" name="Line 591">
              <a:extLst>
                <a:ext uri="{FF2B5EF4-FFF2-40B4-BE49-F238E27FC236}">
                  <a16:creationId xmlns:a16="http://schemas.microsoft.com/office/drawing/2014/main" id="{4D50C509-3DB8-3EE4-9325-1043375970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16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6" name="Line 592">
              <a:extLst>
                <a:ext uri="{FF2B5EF4-FFF2-40B4-BE49-F238E27FC236}">
                  <a16:creationId xmlns:a16="http://schemas.microsoft.com/office/drawing/2014/main" id="{D7390C4A-0ACD-DC2D-CCD2-ED25765B77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1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7" name="Line 593">
              <a:extLst>
                <a:ext uri="{FF2B5EF4-FFF2-40B4-BE49-F238E27FC236}">
                  <a16:creationId xmlns:a16="http://schemas.microsoft.com/office/drawing/2014/main" id="{06F37AE0-F4ED-515B-18CC-17FF510E07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6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8" name="Line 594">
              <a:extLst>
                <a:ext uri="{FF2B5EF4-FFF2-40B4-BE49-F238E27FC236}">
                  <a16:creationId xmlns:a16="http://schemas.microsoft.com/office/drawing/2014/main" id="{006E364C-DB64-957E-CA0E-651665182C5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9" name="Line 595">
              <a:extLst>
                <a:ext uri="{FF2B5EF4-FFF2-40B4-BE49-F238E27FC236}">
                  <a16:creationId xmlns:a16="http://schemas.microsoft.com/office/drawing/2014/main" id="{A5451EAB-2749-FBB9-A70B-49BDD42CDF7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0" name="Line 596">
              <a:extLst>
                <a:ext uri="{FF2B5EF4-FFF2-40B4-BE49-F238E27FC236}">
                  <a16:creationId xmlns:a16="http://schemas.microsoft.com/office/drawing/2014/main" id="{4A4500FD-727E-D1A6-104C-B5D7DBD739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1" name="Line 597">
              <a:extLst>
                <a:ext uri="{FF2B5EF4-FFF2-40B4-BE49-F238E27FC236}">
                  <a16:creationId xmlns:a16="http://schemas.microsoft.com/office/drawing/2014/main" id="{8C048BCE-AA48-721E-4975-BBFB1070FA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2" name="Line 598">
              <a:extLst>
                <a:ext uri="{FF2B5EF4-FFF2-40B4-BE49-F238E27FC236}">
                  <a16:creationId xmlns:a16="http://schemas.microsoft.com/office/drawing/2014/main" id="{6441B112-2698-465E-23E1-CBB70C3F95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8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3" name="Line 599">
              <a:extLst>
                <a:ext uri="{FF2B5EF4-FFF2-40B4-BE49-F238E27FC236}">
                  <a16:creationId xmlns:a16="http://schemas.microsoft.com/office/drawing/2014/main" id="{955CB1DC-CAD5-9AFE-C349-3F5C4CF910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05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4" name="Line 600">
              <a:extLst>
                <a:ext uri="{FF2B5EF4-FFF2-40B4-BE49-F238E27FC236}">
                  <a16:creationId xmlns:a16="http://schemas.microsoft.com/office/drawing/2014/main" id="{55A0F3D2-F49F-3AD6-BE27-65CC8FA5EE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0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5" name="Line 601">
              <a:extLst>
                <a:ext uri="{FF2B5EF4-FFF2-40B4-BE49-F238E27FC236}">
                  <a16:creationId xmlns:a16="http://schemas.microsoft.com/office/drawing/2014/main" id="{0150FAC5-1D56-CFE1-F383-88FF5AE8D7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6" name="Line 602">
              <a:extLst>
                <a:ext uri="{FF2B5EF4-FFF2-40B4-BE49-F238E27FC236}">
                  <a16:creationId xmlns:a16="http://schemas.microsoft.com/office/drawing/2014/main" id="{A3192E2F-A3FD-29AC-D13C-760CD2F633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2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7" name="Line 603">
              <a:extLst>
                <a:ext uri="{FF2B5EF4-FFF2-40B4-BE49-F238E27FC236}">
                  <a16:creationId xmlns:a16="http://schemas.microsoft.com/office/drawing/2014/main" id="{52163AD6-39A7-B75B-6C94-BE2DE0A6C8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0" y="3719"/>
              <a:ext cx="0" cy="8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8" name="Line 604">
              <a:extLst>
                <a:ext uri="{FF2B5EF4-FFF2-40B4-BE49-F238E27FC236}">
                  <a16:creationId xmlns:a16="http://schemas.microsoft.com/office/drawing/2014/main" id="{D6F161ED-0FE2-225B-85FC-963918ABFBC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5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9" name="Line 605">
              <a:extLst>
                <a:ext uri="{FF2B5EF4-FFF2-40B4-BE49-F238E27FC236}">
                  <a16:creationId xmlns:a16="http://schemas.microsoft.com/office/drawing/2014/main" id="{A5836F53-6484-8481-2EBE-CCF9023765A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45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80" name="Line 606">
              <a:extLst>
                <a:ext uri="{FF2B5EF4-FFF2-40B4-BE49-F238E27FC236}">
                  <a16:creationId xmlns:a16="http://schemas.microsoft.com/office/drawing/2014/main" id="{053EAFE1-DA00-578D-20E3-697FB3DAA7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6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9885DF05-D42E-5C20-0FA1-52ACE598809E}"/>
              </a:ext>
            </a:extLst>
          </p:cNvPr>
          <p:cNvSpPr/>
          <p:nvPr/>
        </p:nvSpPr>
        <p:spPr>
          <a:xfrm>
            <a:off x="5401559" y="0"/>
            <a:ext cx="1973927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901776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50DF1C5-D9AF-F3E7-2DBD-6EACFE562D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-2002945" y="1770006"/>
            <a:ext cx="5868194" cy="2016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9FBAE51-4CAF-5BAE-BD4A-A85148310C43}"/>
              </a:ext>
            </a:extLst>
          </p:cNvPr>
          <p:cNvSpPr/>
          <p:nvPr/>
        </p:nvSpPr>
        <p:spPr>
          <a:xfrm>
            <a:off x="5401559" y="0"/>
            <a:ext cx="6790441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grpSp>
        <p:nvGrpSpPr>
          <p:cNvPr id="201" name="Group 607">
            <a:extLst>
              <a:ext uri="{FF2B5EF4-FFF2-40B4-BE49-F238E27FC236}">
                <a16:creationId xmlns:a16="http://schemas.microsoft.com/office/drawing/2014/main" id="{D5EDA25C-592B-5EAE-CCD0-D2BFD9EAF6A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861310" y="956698"/>
            <a:ext cx="6160851" cy="3600000"/>
            <a:chOff x="1079" y="768"/>
            <a:chExt cx="1381" cy="3035"/>
          </a:xfrm>
        </p:grpSpPr>
        <p:sp>
          <p:nvSpPr>
            <p:cNvPr id="202" name="Line 428">
              <a:extLst>
                <a:ext uri="{FF2B5EF4-FFF2-40B4-BE49-F238E27FC236}">
                  <a16:creationId xmlns:a16="http://schemas.microsoft.com/office/drawing/2014/main" id="{93C06D28-D400-7CD9-49F9-AD648BC297E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79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3" name="Line 429">
              <a:extLst>
                <a:ext uri="{FF2B5EF4-FFF2-40B4-BE49-F238E27FC236}">
                  <a16:creationId xmlns:a16="http://schemas.microsoft.com/office/drawing/2014/main" id="{C5EF7987-7F9B-F385-FA61-FD94090BD2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89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4" name="Line 430">
              <a:extLst>
                <a:ext uri="{FF2B5EF4-FFF2-40B4-BE49-F238E27FC236}">
                  <a16:creationId xmlns:a16="http://schemas.microsoft.com/office/drawing/2014/main" id="{493E23E2-2FE3-26BD-7D3E-151AB66FE93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13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5" name="Line 431">
              <a:extLst>
                <a:ext uri="{FF2B5EF4-FFF2-40B4-BE49-F238E27FC236}">
                  <a16:creationId xmlns:a16="http://schemas.microsoft.com/office/drawing/2014/main" id="{B4535C4C-4BA5-E89E-2A79-99C3788455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6" name="Line 432">
              <a:extLst>
                <a:ext uri="{FF2B5EF4-FFF2-40B4-BE49-F238E27FC236}">
                  <a16:creationId xmlns:a16="http://schemas.microsoft.com/office/drawing/2014/main" id="{4EF2818C-B4FC-770A-02B1-529F2BD27E7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8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7" name="Line 433">
              <a:extLst>
                <a:ext uri="{FF2B5EF4-FFF2-40B4-BE49-F238E27FC236}">
                  <a16:creationId xmlns:a16="http://schemas.microsoft.com/office/drawing/2014/main" id="{62A68861-F121-C931-FAB8-1C3660A66E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8" name="Line 434">
              <a:extLst>
                <a:ext uri="{FF2B5EF4-FFF2-40B4-BE49-F238E27FC236}">
                  <a16:creationId xmlns:a16="http://schemas.microsoft.com/office/drawing/2014/main" id="{92B730A3-5052-5097-D15A-EE1E82ED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9" name="Line 435">
              <a:extLst>
                <a:ext uri="{FF2B5EF4-FFF2-40B4-BE49-F238E27FC236}">
                  <a16:creationId xmlns:a16="http://schemas.microsoft.com/office/drawing/2014/main" id="{B79B507A-2799-99C1-1E88-A94B6CAED5C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58" y="3457"/>
              <a:ext cx="0" cy="3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0" name="Line 436">
              <a:extLst>
                <a:ext uri="{FF2B5EF4-FFF2-40B4-BE49-F238E27FC236}">
                  <a16:creationId xmlns:a16="http://schemas.microsoft.com/office/drawing/2014/main" id="{75933A08-D853-70B1-EB58-D8C12F4130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1" name="Line 437">
              <a:extLst>
                <a:ext uri="{FF2B5EF4-FFF2-40B4-BE49-F238E27FC236}">
                  <a16:creationId xmlns:a16="http://schemas.microsoft.com/office/drawing/2014/main" id="{1D314D87-4238-F72C-C1ED-0F243052937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7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2" name="Line 438">
              <a:extLst>
                <a:ext uri="{FF2B5EF4-FFF2-40B4-BE49-F238E27FC236}">
                  <a16:creationId xmlns:a16="http://schemas.microsoft.com/office/drawing/2014/main" id="{452EC728-03F1-BB25-73C1-C86170EF21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3" name="Line 439">
              <a:extLst>
                <a:ext uri="{FF2B5EF4-FFF2-40B4-BE49-F238E27FC236}">
                  <a16:creationId xmlns:a16="http://schemas.microsoft.com/office/drawing/2014/main" id="{58119279-DCA9-8AEC-FC60-BA405906896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4" name="Line 440">
              <a:extLst>
                <a:ext uri="{FF2B5EF4-FFF2-40B4-BE49-F238E27FC236}">
                  <a16:creationId xmlns:a16="http://schemas.microsoft.com/office/drawing/2014/main" id="{314C42FA-2AE6-B851-143C-9D3C9377343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3" y="3253"/>
              <a:ext cx="0" cy="55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5" name="Line 441">
              <a:extLst>
                <a:ext uri="{FF2B5EF4-FFF2-40B4-BE49-F238E27FC236}">
                  <a16:creationId xmlns:a16="http://schemas.microsoft.com/office/drawing/2014/main" id="{DE7B3575-F59C-70E9-46FC-A5388331975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7" y="3590"/>
              <a:ext cx="0" cy="21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6" name="Line 442">
              <a:extLst>
                <a:ext uri="{FF2B5EF4-FFF2-40B4-BE49-F238E27FC236}">
                  <a16:creationId xmlns:a16="http://schemas.microsoft.com/office/drawing/2014/main" id="{9B810B70-1837-5C33-A565-0734B2FEDB2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7" name="Line 443">
              <a:extLst>
                <a:ext uri="{FF2B5EF4-FFF2-40B4-BE49-F238E27FC236}">
                  <a16:creationId xmlns:a16="http://schemas.microsoft.com/office/drawing/2014/main" id="{E03B979D-6903-8650-D33A-38A418C1581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7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8" name="Line 444">
              <a:extLst>
                <a:ext uri="{FF2B5EF4-FFF2-40B4-BE49-F238E27FC236}">
                  <a16:creationId xmlns:a16="http://schemas.microsoft.com/office/drawing/2014/main" id="{531447B4-52A9-35EC-2750-7CE833D5A90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1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9" name="Line 445">
              <a:extLst>
                <a:ext uri="{FF2B5EF4-FFF2-40B4-BE49-F238E27FC236}">
                  <a16:creationId xmlns:a16="http://schemas.microsoft.com/office/drawing/2014/main" id="{D7037084-500F-A277-9A63-DB61F07B4FA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2" y="3461"/>
              <a:ext cx="0" cy="34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0" name="Line 446">
              <a:extLst>
                <a:ext uri="{FF2B5EF4-FFF2-40B4-BE49-F238E27FC236}">
                  <a16:creationId xmlns:a16="http://schemas.microsoft.com/office/drawing/2014/main" id="{FEF9AC23-6F55-4DC3-4544-6CBD6797E44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1" name="Line 447">
              <a:extLst>
                <a:ext uri="{FF2B5EF4-FFF2-40B4-BE49-F238E27FC236}">
                  <a16:creationId xmlns:a16="http://schemas.microsoft.com/office/drawing/2014/main" id="{DEBDB851-9A7B-2613-341D-72BCB71149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2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2" name="Line 448">
              <a:extLst>
                <a:ext uri="{FF2B5EF4-FFF2-40B4-BE49-F238E27FC236}">
                  <a16:creationId xmlns:a16="http://schemas.microsoft.com/office/drawing/2014/main" id="{8AC04AED-5C97-C164-FBE6-0660C51F02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7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3" name="Line 449">
              <a:extLst>
                <a:ext uri="{FF2B5EF4-FFF2-40B4-BE49-F238E27FC236}">
                  <a16:creationId xmlns:a16="http://schemas.microsoft.com/office/drawing/2014/main" id="{40AC9C6C-E8E1-82F7-FB49-6FD9A66927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2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4" name="Line 450">
              <a:extLst>
                <a:ext uri="{FF2B5EF4-FFF2-40B4-BE49-F238E27FC236}">
                  <a16:creationId xmlns:a16="http://schemas.microsoft.com/office/drawing/2014/main" id="{425A1375-BB85-811D-6D13-001AA22B19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7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5" name="Line 451">
              <a:extLst>
                <a:ext uri="{FF2B5EF4-FFF2-40B4-BE49-F238E27FC236}">
                  <a16:creationId xmlns:a16="http://schemas.microsoft.com/office/drawing/2014/main" id="{D21ED248-AFF0-E070-7A69-E604DF32B8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62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6" name="Line 452">
              <a:extLst>
                <a:ext uri="{FF2B5EF4-FFF2-40B4-BE49-F238E27FC236}">
                  <a16:creationId xmlns:a16="http://schemas.microsoft.com/office/drawing/2014/main" id="{BC6D60D0-C74B-E430-F0F0-BCDC225F1FD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2" y="3357"/>
              <a:ext cx="0" cy="4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7" name="Line 453">
              <a:extLst>
                <a:ext uri="{FF2B5EF4-FFF2-40B4-BE49-F238E27FC236}">
                  <a16:creationId xmlns:a16="http://schemas.microsoft.com/office/drawing/2014/main" id="{24708395-5B8C-76F7-4C08-BEB1F2D329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8" name="Line 454">
              <a:extLst>
                <a:ext uri="{FF2B5EF4-FFF2-40B4-BE49-F238E27FC236}">
                  <a16:creationId xmlns:a16="http://schemas.microsoft.com/office/drawing/2014/main" id="{31359C8C-CE01-66C9-A8DA-B49EBF65EE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01" y="3768"/>
              <a:ext cx="0" cy="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9" name="Line 455">
              <a:extLst>
                <a:ext uri="{FF2B5EF4-FFF2-40B4-BE49-F238E27FC236}">
                  <a16:creationId xmlns:a16="http://schemas.microsoft.com/office/drawing/2014/main" id="{B32A52F1-F885-9250-B621-5F28F5A0A5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1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0" name="Line 456">
              <a:extLst>
                <a:ext uri="{FF2B5EF4-FFF2-40B4-BE49-F238E27FC236}">
                  <a16:creationId xmlns:a16="http://schemas.microsoft.com/office/drawing/2014/main" id="{313C6A48-CDB1-7C6D-D765-04A9E088D82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6" y="3640"/>
              <a:ext cx="0" cy="16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1" name="Line 457">
              <a:extLst>
                <a:ext uri="{FF2B5EF4-FFF2-40B4-BE49-F238E27FC236}">
                  <a16:creationId xmlns:a16="http://schemas.microsoft.com/office/drawing/2014/main" id="{4B700C50-039B-3722-7BC8-3C2C9E8DC9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21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2" name="Line 458">
              <a:extLst>
                <a:ext uri="{FF2B5EF4-FFF2-40B4-BE49-F238E27FC236}">
                  <a16:creationId xmlns:a16="http://schemas.microsoft.com/office/drawing/2014/main" id="{5A21B8E1-9946-AEAE-C5CE-B8A93175CE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46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3" name="Line 459">
              <a:extLst>
                <a:ext uri="{FF2B5EF4-FFF2-40B4-BE49-F238E27FC236}">
                  <a16:creationId xmlns:a16="http://schemas.microsoft.com/office/drawing/2014/main" id="{1B8B5FCE-2D6F-E516-D2BF-2EED74A2FE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4" name="Line 460">
              <a:extLst>
                <a:ext uri="{FF2B5EF4-FFF2-40B4-BE49-F238E27FC236}">
                  <a16:creationId xmlns:a16="http://schemas.microsoft.com/office/drawing/2014/main" id="{0F1AFA95-C3F9-6C69-C787-66F897ABE37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6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5" name="Line 461">
              <a:extLst>
                <a:ext uri="{FF2B5EF4-FFF2-40B4-BE49-F238E27FC236}">
                  <a16:creationId xmlns:a16="http://schemas.microsoft.com/office/drawing/2014/main" id="{51CEE895-C304-2555-8925-A7143D261C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1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6" name="Line 462">
              <a:extLst>
                <a:ext uri="{FF2B5EF4-FFF2-40B4-BE49-F238E27FC236}">
                  <a16:creationId xmlns:a16="http://schemas.microsoft.com/office/drawing/2014/main" id="{76D7DC90-D143-0FF3-BB7D-71E81515FC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7" name="Line 463">
              <a:extLst>
                <a:ext uri="{FF2B5EF4-FFF2-40B4-BE49-F238E27FC236}">
                  <a16:creationId xmlns:a16="http://schemas.microsoft.com/office/drawing/2014/main" id="{3005F0B2-A3EB-6DF8-A905-1648CCC32C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1" y="3303"/>
              <a:ext cx="0" cy="50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8" name="Line 464">
              <a:extLst>
                <a:ext uri="{FF2B5EF4-FFF2-40B4-BE49-F238E27FC236}">
                  <a16:creationId xmlns:a16="http://schemas.microsoft.com/office/drawing/2014/main" id="{7B661206-FD4B-7C67-3B95-4376386CB22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9" name="Line 465">
              <a:extLst>
                <a:ext uri="{FF2B5EF4-FFF2-40B4-BE49-F238E27FC236}">
                  <a16:creationId xmlns:a16="http://schemas.microsoft.com/office/drawing/2014/main" id="{FAC333C9-F05B-67DA-79F1-8BBFB1DBD2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1" y="1778"/>
              <a:ext cx="0" cy="20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0" name="Line 466">
              <a:extLst>
                <a:ext uri="{FF2B5EF4-FFF2-40B4-BE49-F238E27FC236}">
                  <a16:creationId xmlns:a16="http://schemas.microsoft.com/office/drawing/2014/main" id="{494209DA-21FB-9977-FD48-C859CC5B498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6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1" name="Line 467">
              <a:extLst>
                <a:ext uri="{FF2B5EF4-FFF2-40B4-BE49-F238E27FC236}">
                  <a16:creationId xmlns:a16="http://schemas.microsoft.com/office/drawing/2014/main" id="{9F3FB118-DAF6-884F-CBC5-59125E21DC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2" name="Line 468">
              <a:extLst>
                <a:ext uri="{FF2B5EF4-FFF2-40B4-BE49-F238E27FC236}">
                  <a16:creationId xmlns:a16="http://schemas.microsoft.com/office/drawing/2014/main" id="{67354EF4-15DF-C051-C9ED-4A085B108A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3" name="Line 469">
              <a:extLst>
                <a:ext uri="{FF2B5EF4-FFF2-40B4-BE49-F238E27FC236}">
                  <a16:creationId xmlns:a16="http://schemas.microsoft.com/office/drawing/2014/main" id="{23C1802A-2103-7590-A1F2-BCF317D7B5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1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4" name="Line 470">
              <a:extLst>
                <a:ext uri="{FF2B5EF4-FFF2-40B4-BE49-F238E27FC236}">
                  <a16:creationId xmlns:a16="http://schemas.microsoft.com/office/drawing/2014/main" id="{77322E64-4725-D24E-A115-DA779942CE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20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5" name="Line 471">
              <a:extLst>
                <a:ext uri="{FF2B5EF4-FFF2-40B4-BE49-F238E27FC236}">
                  <a16:creationId xmlns:a16="http://schemas.microsoft.com/office/drawing/2014/main" id="{5748D86E-DB92-1CEA-0943-07A2B3C9E16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0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6" name="Line 472">
              <a:extLst>
                <a:ext uri="{FF2B5EF4-FFF2-40B4-BE49-F238E27FC236}">
                  <a16:creationId xmlns:a16="http://schemas.microsoft.com/office/drawing/2014/main" id="{008339F0-8535-1829-DB13-E0650C06E0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5" y="3407"/>
              <a:ext cx="0" cy="39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7" name="Line 473">
              <a:extLst>
                <a:ext uri="{FF2B5EF4-FFF2-40B4-BE49-F238E27FC236}">
                  <a16:creationId xmlns:a16="http://schemas.microsoft.com/office/drawing/2014/main" id="{EA677173-F1F1-1CC3-2CAA-E684223FDB6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0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8" name="Line 474">
              <a:extLst>
                <a:ext uri="{FF2B5EF4-FFF2-40B4-BE49-F238E27FC236}">
                  <a16:creationId xmlns:a16="http://schemas.microsoft.com/office/drawing/2014/main" id="{549BB16D-2F94-E424-5AA4-1B6F1CD31E7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9" name="Line 475">
              <a:extLst>
                <a:ext uri="{FF2B5EF4-FFF2-40B4-BE49-F238E27FC236}">
                  <a16:creationId xmlns:a16="http://schemas.microsoft.com/office/drawing/2014/main" id="{28EFBC5E-657B-8695-EC25-86C17FAA87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0" name="Line 476">
              <a:extLst>
                <a:ext uri="{FF2B5EF4-FFF2-40B4-BE49-F238E27FC236}">
                  <a16:creationId xmlns:a16="http://schemas.microsoft.com/office/drawing/2014/main" id="{3988E7FC-246A-3480-9477-C291B5796D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1" name="Line 477">
              <a:extLst>
                <a:ext uri="{FF2B5EF4-FFF2-40B4-BE49-F238E27FC236}">
                  <a16:creationId xmlns:a16="http://schemas.microsoft.com/office/drawing/2014/main" id="{71254979-2D6F-81F7-A9A4-5142BB60A1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70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2" name="Line 478">
              <a:extLst>
                <a:ext uri="{FF2B5EF4-FFF2-40B4-BE49-F238E27FC236}">
                  <a16:creationId xmlns:a16="http://schemas.microsoft.com/office/drawing/2014/main" id="{DC178807-0E1E-4ADC-C8D3-C3113A5B26F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0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3" name="Line 479">
              <a:extLst>
                <a:ext uri="{FF2B5EF4-FFF2-40B4-BE49-F238E27FC236}">
                  <a16:creationId xmlns:a16="http://schemas.microsoft.com/office/drawing/2014/main" id="{A0351194-64F0-6E17-F3BB-04DCA5B01E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4" name="Line 480">
              <a:extLst>
                <a:ext uri="{FF2B5EF4-FFF2-40B4-BE49-F238E27FC236}">
                  <a16:creationId xmlns:a16="http://schemas.microsoft.com/office/drawing/2014/main" id="{35941833-C3EC-DD21-CE1C-BE32A028D3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0" y="2951"/>
              <a:ext cx="0" cy="85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5" name="Line 481">
              <a:extLst>
                <a:ext uri="{FF2B5EF4-FFF2-40B4-BE49-F238E27FC236}">
                  <a16:creationId xmlns:a16="http://schemas.microsoft.com/office/drawing/2014/main" id="{B4D9D462-4ED6-8FF1-3CED-6F7A85637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4" y="768"/>
              <a:ext cx="0" cy="30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6" name="Line 482">
              <a:extLst>
                <a:ext uri="{FF2B5EF4-FFF2-40B4-BE49-F238E27FC236}">
                  <a16:creationId xmlns:a16="http://schemas.microsoft.com/office/drawing/2014/main" id="{C88DD927-3D9D-6251-F7F2-D3F37A9573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9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7" name="Line 483">
              <a:extLst>
                <a:ext uri="{FF2B5EF4-FFF2-40B4-BE49-F238E27FC236}">
                  <a16:creationId xmlns:a16="http://schemas.microsoft.com/office/drawing/2014/main" id="{D788581D-9908-F99D-66B2-6436AAFFAED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4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8" name="Line 484">
              <a:extLst>
                <a:ext uri="{FF2B5EF4-FFF2-40B4-BE49-F238E27FC236}">
                  <a16:creationId xmlns:a16="http://schemas.microsoft.com/office/drawing/2014/main" id="{7E36A32A-AD44-3CBD-6F64-997FFFED99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9" name="Line 485">
              <a:extLst>
                <a:ext uri="{FF2B5EF4-FFF2-40B4-BE49-F238E27FC236}">
                  <a16:creationId xmlns:a16="http://schemas.microsoft.com/office/drawing/2014/main" id="{7077DA90-1D35-1015-2C41-99ACF753C72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2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0" name="Line 486">
              <a:extLst>
                <a:ext uri="{FF2B5EF4-FFF2-40B4-BE49-F238E27FC236}">
                  <a16:creationId xmlns:a16="http://schemas.microsoft.com/office/drawing/2014/main" id="{39045230-9D80-6018-F4C2-26D2EADD83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39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1" name="Line 487">
              <a:extLst>
                <a:ext uri="{FF2B5EF4-FFF2-40B4-BE49-F238E27FC236}">
                  <a16:creationId xmlns:a16="http://schemas.microsoft.com/office/drawing/2014/main" id="{7090B3F9-6043-DF40-0E50-8F7648778D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4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2" name="Line 488">
              <a:extLst>
                <a:ext uri="{FF2B5EF4-FFF2-40B4-BE49-F238E27FC236}">
                  <a16:creationId xmlns:a16="http://schemas.microsoft.com/office/drawing/2014/main" id="{8EEF7813-2612-87F5-4E96-6B5BBDCF36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9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3" name="Line 489">
              <a:extLst>
                <a:ext uri="{FF2B5EF4-FFF2-40B4-BE49-F238E27FC236}">
                  <a16:creationId xmlns:a16="http://schemas.microsoft.com/office/drawing/2014/main" id="{7D42F48C-A947-3643-5CF1-4116551171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4" y="3615"/>
              <a:ext cx="0" cy="18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4" name="Line 490">
              <a:extLst>
                <a:ext uri="{FF2B5EF4-FFF2-40B4-BE49-F238E27FC236}">
                  <a16:creationId xmlns:a16="http://schemas.microsoft.com/office/drawing/2014/main" id="{622C53D8-40CB-FDF5-F4EA-E73B32DD22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5" name="Line 491">
              <a:extLst>
                <a:ext uri="{FF2B5EF4-FFF2-40B4-BE49-F238E27FC236}">
                  <a16:creationId xmlns:a16="http://schemas.microsoft.com/office/drawing/2014/main" id="{CB398D1B-D23A-7A44-E036-EBD6C6D765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4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6" name="Line 492">
              <a:extLst>
                <a:ext uri="{FF2B5EF4-FFF2-40B4-BE49-F238E27FC236}">
                  <a16:creationId xmlns:a16="http://schemas.microsoft.com/office/drawing/2014/main" id="{E2B2DB51-BFD1-26E8-BD14-1FBD41DA847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7" name="Line 493">
              <a:extLst>
                <a:ext uri="{FF2B5EF4-FFF2-40B4-BE49-F238E27FC236}">
                  <a16:creationId xmlns:a16="http://schemas.microsoft.com/office/drawing/2014/main" id="{FC1ED6CB-6E5D-FAFD-6F3D-F5911D63BFC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8" name="Line 494">
              <a:extLst>
                <a:ext uri="{FF2B5EF4-FFF2-40B4-BE49-F238E27FC236}">
                  <a16:creationId xmlns:a16="http://schemas.microsoft.com/office/drawing/2014/main" id="{926354B0-910D-C283-DB44-6861F85F46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9" name="Line 495">
              <a:extLst>
                <a:ext uri="{FF2B5EF4-FFF2-40B4-BE49-F238E27FC236}">
                  <a16:creationId xmlns:a16="http://schemas.microsoft.com/office/drawing/2014/main" id="{3C8D1801-7B26-0A0A-C01A-6810092D37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8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0" name="Line 496">
              <a:extLst>
                <a:ext uri="{FF2B5EF4-FFF2-40B4-BE49-F238E27FC236}">
                  <a16:creationId xmlns:a16="http://schemas.microsoft.com/office/drawing/2014/main" id="{B40F21AD-5A4C-BC57-4362-649A65DE872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1" name="Line 497">
              <a:extLst>
                <a:ext uri="{FF2B5EF4-FFF2-40B4-BE49-F238E27FC236}">
                  <a16:creationId xmlns:a16="http://schemas.microsoft.com/office/drawing/2014/main" id="{C7D6E405-0BBA-E13D-D37B-3835136250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3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2" name="Line 498">
              <a:extLst>
                <a:ext uri="{FF2B5EF4-FFF2-40B4-BE49-F238E27FC236}">
                  <a16:creationId xmlns:a16="http://schemas.microsoft.com/office/drawing/2014/main" id="{3EA1032F-764C-3A6E-98ED-B6E5F9C5E60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8" y="2996"/>
              <a:ext cx="0" cy="80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3" name="Line 499">
              <a:extLst>
                <a:ext uri="{FF2B5EF4-FFF2-40B4-BE49-F238E27FC236}">
                  <a16:creationId xmlns:a16="http://schemas.microsoft.com/office/drawing/2014/main" id="{CD3E603E-0D34-B3F7-359A-BFAA040B266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3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4" name="Line 500">
              <a:extLst>
                <a:ext uri="{FF2B5EF4-FFF2-40B4-BE49-F238E27FC236}">
                  <a16:creationId xmlns:a16="http://schemas.microsoft.com/office/drawing/2014/main" id="{99DD6EDE-17C2-7EFB-F6D1-F7CFAC8DF35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8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5" name="Line 501">
              <a:extLst>
                <a:ext uri="{FF2B5EF4-FFF2-40B4-BE49-F238E27FC236}">
                  <a16:creationId xmlns:a16="http://schemas.microsoft.com/office/drawing/2014/main" id="{4779E69F-2FA4-CC76-F716-69A1FBFEE2D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2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6" name="Line 502">
              <a:extLst>
                <a:ext uri="{FF2B5EF4-FFF2-40B4-BE49-F238E27FC236}">
                  <a16:creationId xmlns:a16="http://schemas.microsoft.com/office/drawing/2014/main" id="{7B9358BD-731F-A135-B15B-0851E1F9CA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3" y="3575"/>
              <a:ext cx="0" cy="22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7" name="Line 503">
              <a:extLst>
                <a:ext uri="{FF2B5EF4-FFF2-40B4-BE49-F238E27FC236}">
                  <a16:creationId xmlns:a16="http://schemas.microsoft.com/office/drawing/2014/main" id="{CA610870-A87D-FA3F-7DDA-E01339F6C4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8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8" name="Line 504">
              <a:extLst>
                <a:ext uri="{FF2B5EF4-FFF2-40B4-BE49-F238E27FC236}">
                  <a16:creationId xmlns:a16="http://schemas.microsoft.com/office/drawing/2014/main" id="{D7D286FA-A459-D1C5-8E6D-52F2F56988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4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9" name="Line 505">
              <a:extLst>
                <a:ext uri="{FF2B5EF4-FFF2-40B4-BE49-F238E27FC236}">
                  <a16:creationId xmlns:a16="http://schemas.microsoft.com/office/drawing/2014/main" id="{B50DC771-5BAA-D7EA-D0E2-72AB220BEC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58" y="3759"/>
              <a:ext cx="0" cy="4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0" name="Line 506">
              <a:extLst>
                <a:ext uri="{FF2B5EF4-FFF2-40B4-BE49-F238E27FC236}">
                  <a16:creationId xmlns:a16="http://schemas.microsoft.com/office/drawing/2014/main" id="{C8C51C87-EAD3-CBFE-2780-F5B5BEF781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3" y="3491"/>
              <a:ext cx="0" cy="31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1" name="Line 507">
              <a:extLst>
                <a:ext uri="{FF2B5EF4-FFF2-40B4-BE49-F238E27FC236}">
                  <a16:creationId xmlns:a16="http://schemas.microsoft.com/office/drawing/2014/main" id="{C7440D30-6C3B-B79D-1DBA-2D1DEB1E3B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8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2" name="Line 508">
              <a:extLst>
                <a:ext uri="{FF2B5EF4-FFF2-40B4-BE49-F238E27FC236}">
                  <a16:creationId xmlns:a16="http://schemas.microsoft.com/office/drawing/2014/main" id="{B37AA1AE-B588-CC4A-DE77-5EAC8F4F1AA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3" name="Line 509">
              <a:extLst>
                <a:ext uri="{FF2B5EF4-FFF2-40B4-BE49-F238E27FC236}">
                  <a16:creationId xmlns:a16="http://schemas.microsoft.com/office/drawing/2014/main" id="{EBFFFD78-C434-0689-B9D1-CA0D9DFBF05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8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4" name="Line 510">
              <a:extLst>
                <a:ext uri="{FF2B5EF4-FFF2-40B4-BE49-F238E27FC236}">
                  <a16:creationId xmlns:a16="http://schemas.microsoft.com/office/drawing/2014/main" id="{5BB6C7A1-C10D-2CD8-3ACF-A8B9303129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5" name="Line 511">
              <a:extLst>
                <a:ext uri="{FF2B5EF4-FFF2-40B4-BE49-F238E27FC236}">
                  <a16:creationId xmlns:a16="http://schemas.microsoft.com/office/drawing/2014/main" id="{FA742C74-FAF0-5FA0-D35E-D0F9906F7DF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6" name="Line 512">
              <a:extLst>
                <a:ext uri="{FF2B5EF4-FFF2-40B4-BE49-F238E27FC236}">
                  <a16:creationId xmlns:a16="http://schemas.microsoft.com/office/drawing/2014/main" id="{C3AB44D2-904A-D52C-EABC-CE17C05B47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2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7" name="Line 513">
              <a:extLst>
                <a:ext uri="{FF2B5EF4-FFF2-40B4-BE49-F238E27FC236}">
                  <a16:creationId xmlns:a16="http://schemas.microsoft.com/office/drawing/2014/main" id="{FA08AF5B-2D5D-3C63-8C41-9D1262518B5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8" name="Line 514">
              <a:extLst>
                <a:ext uri="{FF2B5EF4-FFF2-40B4-BE49-F238E27FC236}">
                  <a16:creationId xmlns:a16="http://schemas.microsoft.com/office/drawing/2014/main" id="{21AEA665-A78E-6EE2-3981-8FFA8DE400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07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9" name="Line 515">
              <a:extLst>
                <a:ext uri="{FF2B5EF4-FFF2-40B4-BE49-F238E27FC236}">
                  <a16:creationId xmlns:a16="http://schemas.microsoft.com/office/drawing/2014/main" id="{7CC903C1-947E-FF60-A985-AFD58D1CA65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17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0" name="Line 516">
              <a:extLst>
                <a:ext uri="{FF2B5EF4-FFF2-40B4-BE49-F238E27FC236}">
                  <a16:creationId xmlns:a16="http://schemas.microsoft.com/office/drawing/2014/main" id="{65279DDE-F1A5-067B-E734-EE9CABBA4E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22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1" name="Line 517">
              <a:extLst>
                <a:ext uri="{FF2B5EF4-FFF2-40B4-BE49-F238E27FC236}">
                  <a16:creationId xmlns:a16="http://schemas.microsoft.com/office/drawing/2014/main" id="{3CFFE46D-BD36-20E4-4C26-453010C8B2F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2" name="Line 518">
              <a:extLst>
                <a:ext uri="{FF2B5EF4-FFF2-40B4-BE49-F238E27FC236}">
                  <a16:creationId xmlns:a16="http://schemas.microsoft.com/office/drawing/2014/main" id="{99DB85D5-759C-2B92-0D75-CB5CDE7518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7" y="3397"/>
              <a:ext cx="0" cy="40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3" name="Line 519">
              <a:extLst>
                <a:ext uri="{FF2B5EF4-FFF2-40B4-BE49-F238E27FC236}">
                  <a16:creationId xmlns:a16="http://schemas.microsoft.com/office/drawing/2014/main" id="{EA85238C-7C60-ABEF-41BF-25D9CD37B1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2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4" name="Line 520">
              <a:extLst>
                <a:ext uri="{FF2B5EF4-FFF2-40B4-BE49-F238E27FC236}">
                  <a16:creationId xmlns:a16="http://schemas.microsoft.com/office/drawing/2014/main" id="{FD06B4D7-2881-157F-F829-3A94D25773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5" name="Line 521">
              <a:extLst>
                <a:ext uri="{FF2B5EF4-FFF2-40B4-BE49-F238E27FC236}">
                  <a16:creationId xmlns:a16="http://schemas.microsoft.com/office/drawing/2014/main" id="{D5D78F9B-6840-4965-39B9-F1F08AFEDD2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2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6" name="Line 522">
              <a:extLst>
                <a:ext uri="{FF2B5EF4-FFF2-40B4-BE49-F238E27FC236}">
                  <a16:creationId xmlns:a16="http://schemas.microsoft.com/office/drawing/2014/main" id="{94E20A46-6A35-E910-7B00-6EC8742D6F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7" name="Line 523">
              <a:extLst>
                <a:ext uri="{FF2B5EF4-FFF2-40B4-BE49-F238E27FC236}">
                  <a16:creationId xmlns:a16="http://schemas.microsoft.com/office/drawing/2014/main" id="{285B930A-2132-BC26-7A19-61BF9E39250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7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8" name="Line 524">
              <a:extLst>
                <a:ext uri="{FF2B5EF4-FFF2-40B4-BE49-F238E27FC236}">
                  <a16:creationId xmlns:a16="http://schemas.microsoft.com/office/drawing/2014/main" id="{769EC646-0FF3-2A37-74AC-218C78854FA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9" name="Line 525">
              <a:extLst>
                <a:ext uri="{FF2B5EF4-FFF2-40B4-BE49-F238E27FC236}">
                  <a16:creationId xmlns:a16="http://schemas.microsoft.com/office/drawing/2014/main" id="{4B9C2E77-FCD4-69FC-5E23-73ADB8F83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6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0" name="Line 526">
              <a:extLst>
                <a:ext uri="{FF2B5EF4-FFF2-40B4-BE49-F238E27FC236}">
                  <a16:creationId xmlns:a16="http://schemas.microsoft.com/office/drawing/2014/main" id="{0EC8FEA1-BCA4-85E4-1EEE-887CD93206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1" name="Line 527">
              <a:extLst>
                <a:ext uri="{FF2B5EF4-FFF2-40B4-BE49-F238E27FC236}">
                  <a16:creationId xmlns:a16="http://schemas.microsoft.com/office/drawing/2014/main" id="{B3DBF39B-6D2C-F349-F04A-6327CFCBFD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6" y="3343"/>
              <a:ext cx="0" cy="46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2" name="Line 528">
              <a:extLst>
                <a:ext uri="{FF2B5EF4-FFF2-40B4-BE49-F238E27FC236}">
                  <a16:creationId xmlns:a16="http://schemas.microsoft.com/office/drawing/2014/main" id="{5C1C479B-7101-E5BE-C521-26A446BF9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1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3" name="Line 529">
              <a:extLst>
                <a:ext uri="{FF2B5EF4-FFF2-40B4-BE49-F238E27FC236}">
                  <a16:creationId xmlns:a16="http://schemas.microsoft.com/office/drawing/2014/main" id="{FE608444-D083-EE78-E612-05D5975F435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6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4" name="Line 530">
              <a:extLst>
                <a:ext uri="{FF2B5EF4-FFF2-40B4-BE49-F238E27FC236}">
                  <a16:creationId xmlns:a16="http://schemas.microsoft.com/office/drawing/2014/main" id="{2B948453-A517-DA1D-1D0D-2D671647F5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1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5" name="Line 531">
              <a:extLst>
                <a:ext uri="{FF2B5EF4-FFF2-40B4-BE49-F238E27FC236}">
                  <a16:creationId xmlns:a16="http://schemas.microsoft.com/office/drawing/2014/main" id="{B01F8805-39CB-FF6F-07CC-346BFCC2B2F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21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6" name="Line 532">
              <a:extLst>
                <a:ext uri="{FF2B5EF4-FFF2-40B4-BE49-F238E27FC236}">
                  <a16:creationId xmlns:a16="http://schemas.microsoft.com/office/drawing/2014/main" id="{45A62921-2D14-0FA3-685F-CFA75A1C7F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1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7" name="Line 533">
              <a:extLst>
                <a:ext uri="{FF2B5EF4-FFF2-40B4-BE49-F238E27FC236}">
                  <a16:creationId xmlns:a16="http://schemas.microsoft.com/office/drawing/2014/main" id="{BF80D992-7751-B881-3A7B-8A031CCCB1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8" name="Line 534">
              <a:extLst>
                <a:ext uri="{FF2B5EF4-FFF2-40B4-BE49-F238E27FC236}">
                  <a16:creationId xmlns:a16="http://schemas.microsoft.com/office/drawing/2014/main" id="{50A6E5C8-FC6A-EF7F-D76B-80D8A5FD6C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9" name="Line 535">
              <a:extLst>
                <a:ext uri="{FF2B5EF4-FFF2-40B4-BE49-F238E27FC236}">
                  <a16:creationId xmlns:a16="http://schemas.microsoft.com/office/drawing/2014/main" id="{D962AB88-EEF0-0EFA-C9E9-4C53C61D437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0" name="Line 536">
              <a:extLst>
                <a:ext uri="{FF2B5EF4-FFF2-40B4-BE49-F238E27FC236}">
                  <a16:creationId xmlns:a16="http://schemas.microsoft.com/office/drawing/2014/main" id="{3F96EE1D-0B38-1D3A-39B0-C23F5C494D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1" y="3422"/>
              <a:ext cx="0" cy="381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1" name="Line 537">
              <a:extLst>
                <a:ext uri="{FF2B5EF4-FFF2-40B4-BE49-F238E27FC236}">
                  <a16:creationId xmlns:a16="http://schemas.microsoft.com/office/drawing/2014/main" id="{DE5A871F-64B2-D2A6-9D44-8B68A994CC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6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2" name="Line 538">
              <a:extLst>
                <a:ext uri="{FF2B5EF4-FFF2-40B4-BE49-F238E27FC236}">
                  <a16:creationId xmlns:a16="http://schemas.microsoft.com/office/drawing/2014/main" id="{7CDF38FD-10E2-FE41-3907-086A5E7BE0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6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3" name="Line 539">
              <a:extLst>
                <a:ext uri="{FF2B5EF4-FFF2-40B4-BE49-F238E27FC236}">
                  <a16:creationId xmlns:a16="http://schemas.microsoft.com/office/drawing/2014/main" id="{7CE15E5E-72FE-649A-6795-2C8F44F180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7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4" name="Line 540">
              <a:extLst>
                <a:ext uri="{FF2B5EF4-FFF2-40B4-BE49-F238E27FC236}">
                  <a16:creationId xmlns:a16="http://schemas.microsoft.com/office/drawing/2014/main" id="{77886266-580F-5EC0-70BF-45A4CE5C88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5" name="Line 541">
              <a:extLst>
                <a:ext uri="{FF2B5EF4-FFF2-40B4-BE49-F238E27FC236}">
                  <a16:creationId xmlns:a16="http://schemas.microsoft.com/office/drawing/2014/main" id="{C357C117-FC4A-0667-7EBA-45F4731C32F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95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6" name="Line 542">
              <a:extLst>
                <a:ext uri="{FF2B5EF4-FFF2-40B4-BE49-F238E27FC236}">
                  <a16:creationId xmlns:a16="http://schemas.microsoft.com/office/drawing/2014/main" id="{8C778BFA-3CA4-637B-79A8-01AA00D0C7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7" name="Line 543">
              <a:extLst>
                <a:ext uri="{FF2B5EF4-FFF2-40B4-BE49-F238E27FC236}">
                  <a16:creationId xmlns:a16="http://schemas.microsoft.com/office/drawing/2014/main" id="{E7AC2B91-5F1C-F9E3-D9D0-E7F48678CBD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8" name="Line 544">
              <a:extLst>
                <a:ext uri="{FF2B5EF4-FFF2-40B4-BE49-F238E27FC236}">
                  <a16:creationId xmlns:a16="http://schemas.microsoft.com/office/drawing/2014/main" id="{B05D7E31-2EB6-373C-FE64-DAD23917F3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0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9" name="Line 545">
              <a:extLst>
                <a:ext uri="{FF2B5EF4-FFF2-40B4-BE49-F238E27FC236}">
                  <a16:creationId xmlns:a16="http://schemas.microsoft.com/office/drawing/2014/main" id="{E4200EE6-F3C9-D69E-F525-F1D9F704AD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5" y="2694"/>
              <a:ext cx="0" cy="1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0" name="Line 546">
              <a:extLst>
                <a:ext uri="{FF2B5EF4-FFF2-40B4-BE49-F238E27FC236}">
                  <a16:creationId xmlns:a16="http://schemas.microsoft.com/office/drawing/2014/main" id="{195BE773-B8A8-1777-1E1B-A45F23380F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3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1" name="Line 547">
              <a:extLst>
                <a:ext uri="{FF2B5EF4-FFF2-40B4-BE49-F238E27FC236}">
                  <a16:creationId xmlns:a16="http://schemas.microsoft.com/office/drawing/2014/main" id="{8B3135BA-B46A-9FEF-2824-D8C3028B6C5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4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2" name="Line 548">
              <a:extLst>
                <a:ext uri="{FF2B5EF4-FFF2-40B4-BE49-F238E27FC236}">
                  <a16:creationId xmlns:a16="http://schemas.microsoft.com/office/drawing/2014/main" id="{3FA8C04C-174E-AC5A-89DF-6C24FE0F193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55" y="3556"/>
              <a:ext cx="0" cy="24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3" name="Line 549">
              <a:extLst>
                <a:ext uri="{FF2B5EF4-FFF2-40B4-BE49-F238E27FC236}">
                  <a16:creationId xmlns:a16="http://schemas.microsoft.com/office/drawing/2014/main" id="{A75E8965-D1E1-FA67-F815-4D098FB7E5B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0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4" name="Line 550">
              <a:extLst>
                <a:ext uri="{FF2B5EF4-FFF2-40B4-BE49-F238E27FC236}">
                  <a16:creationId xmlns:a16="http://schemas.microsoft.com/office/drawing/2014/main" id="{AB8F2CB7-29FE-82D3-FBF4-7C25474A8E5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5" name="Line 551">
              <a:extLst>
                <a:ext uri="{FF2B5EF4-FFF2-40B4-BE49-F238E27FC236}">
                  <a16:creationId xmlns:a16="http://schemas.microsoft.com/office/drawing/2014/main" id="{DBB3A720-A530-C687-77D0-91AFBB3CEB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0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6" name="Line 552">
              <a:extLst>
                <a:ext uri="{FF2B5EF4-FFF2-40B4-BE49-F238E27FC236}">
                  <a16:creationId xmlns:a16="http://schemas.microsoft.com/office/drawing/2014/main" id="{2D7FA73D-6901-E9C2-2EA0-A2C2473B7E7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5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7" name="Line 553">
              <a:extLst>
                <a:ext uri="{FF2B5EF4-FFF2-40B4-BE49-F238E27FC236}">
                  <a16:creationId xmlns:a16="http://schemas.microsoft.com/office/drawing/2014/main" id="{8FC10CFD-B131-EE73-1362-FED43F66023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8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8" name="Line 554">
              <a:extLst>
                <a:ext uri="{FF2B5EF4-FFF2-40B4-BE49-F238E27FC236}">
                  <a16:creationId xmlns:a16="http://schemas.microsoft.com/office/drawing/2014/main" id="{BDF6F436-5057-C071-C351-AC3F7D32BA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0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9" name="Line 555">
              <a:extLst>
                <a:ext uri="{FF2B5EF4-FFF2-40B4-BE49-F238E27FC236}">
                  <a16:creationId xmlns:a16="http://schemas.microsoft.com/office/drawing/2014/main" id="{2366D4C1-DC39-CA0E-4E8D-CF92AB3BBB0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4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0" name="Line 556">
              <a:extLst>
                <a:ext uri="{FF2B5EF4-FFF2-40B4-BE49-F238E27FC236}">
                  <a16:creationId xmlns:a16="http://schemas.microsoft.com/office/drawing/2014/main" id="{47924D8D-AECA-E31B-1CE2-A33B60F248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9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1" name="Line 557">
              <a:extLst>
                <a:ext uri="{FF2B5EF4-FFF2-40B4-BE49-F238E27FC236}">
                  <a16:creationId xmlns:a16="http://schemas.microsoft.com/office/drawing/2014/main" id="{91223B02-D78F-CF86-D6ED-5606ABCDFB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4" y="3531"/>
              <a:ext cx="0" cy="27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2" name="Line 558">
              <a:extLst>
                <a:ext uri="{FF2B5EF4-FFF2-40B4-BE49-F238E27FC236}">
                  <a16:creationId xmlns:a16="http://schemas.microsoft.com/office/drawing/2014/main" id="{351DB291-2687-485D-5417-6C7FA605222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9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3" name="Line 559">
              <a:extLst>
                <a:ext uri="{FF2B5EF4-FFF2-40B4-BE49-F238E27FC236}">
                  <a16:creationId xmlns:a16="http://schemas.microsoft.com/office/drawing/2014/main" id="{8740CDFF-7A06-B4DA-7738-3B2E787CA0F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3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4" name="Line 560">
              <a:extLst>
                <a:ext uri="{FF2B5EF4-FFF2-40B4-BE49-F238E27FC236}">
                  <a16:creationId xmlns:a16="http://schemas.microsoft.com/office/drawing/2014/main" id="{D942C7B7-2984-445D-5F91-2F8CA091D8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4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5" name="Line 561">
              <a:extLst>
                <a:ext uri="{FF2B5EF4-FFF2-40B4-BE49-F238E27FC236}">
                  <a16:creationId xmlns:a16="http://schemas.microsoft.com/office/drawing/2014/main" id="{68C95CF0-B897-96E4-D304-33F236E1F3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5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6" name="Line 562">
              <a:extLst>
                <a:ext uri="{FF2B5EF4-FFF2-40B4-BE49-F238E27FC236}">
                  <a16:creationId xmlns:a16="http://schemas.microsoft.com/office/drawing/2014/main" id="{C4874114-18D6-495B-FBE7-0380748001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69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7" name="Line 563">
              <a:extLst>
                <a:ext uri="{FF2B5EF4-FFF2-40B4-BE49-F238E27FC236}">
                  <a16:creationId xmlns:a16="http://schemas.microsoft.com/office/drawing/2014/main" id="{D4C8500B-8817-3744-C6B0-60003BB0B81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7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8" name="Line 564">
              <a:extLst>
                <a:ext uri="{FF2B5EF4-FFF2-40B4-BE49-F238E27FC236}">
                  <a16:creationId xmlns:a16="http://schemas.microsoft.com/office/drawing/2014/main" id="{643E40C9-40C5-2045-DE92-86553DC1D38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3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9" name="Line 565">
              <a:extLst>
                <a:ext uri="{FF2B5EF4-FFF2-40B4-BE49-F238E27FC236}">
                  <a16:creationId xmlns:a16="http://schemas.microsoft.com/office/drawing/2014/main" id="{BB3D0CE8-9AF8-2B81-5EA5-DE614CA11CC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0" name="Line 566">
              <a:extLst>
                <a:ext uri="{FF2B5EF4-FFF2-40B4-BE49-F238E27FC236}">
                  <a16:creationId xmlns:a16="http://schemas.microsoft.com/office/drawing/2014/main" id="{7319E426-313B-D8AF-2E1B-3779343E84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1" name="Line 567">
              <a:extLst>
                <a:ext uri="{FF2B5EF4-FFF2-40B4-BE49-F238E27FC236}">
                  <a16:creationId xmlns:a16="http://schemas.microsoft.com/office/drawing/2014/main" id="{1EE8BB6B-B483-008A-90F2-7EFC5397C4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2" name="Line 568">
              <a:extLst>
                <a:ext uri="{FF2B5EF4-FFF2-40B4-BE49-F238E27FC236}">
                  <a16:creationId xmlns:a16="http://schemas.microsoft.com/office/drawing/2014/main" id="{1348FC1C-1F2B-3CA8-14A2-304F6597EDB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8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3" name="Line 569">
              <a:extLst>
                <a:ext uri="{FF2B5EF4-FFF2-40B4-BE49-F238E27FC236}">
                  <a16:creationId xmlns:a16="http://schemas.microsoft.com/office/drawing/2014/main" id="{49DA9843-28F6-11B7-2A10-3A4301F056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13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4" name="Line 570">
              <a:extLst>
                <a:ext uri="{FF2B5EF4-FFF2-40B4-BE49-F238E27FC236}">
                  <a16:creationId xmlns:a16="http://schemas.microsoft.com/office/drawing/2014/main" id="{9E1B977F-CA07-0619-BC47-AAAC9BC35BC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28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5" name="Line 571">
              <a:extLst>
                <a:ext uri="{FF2B5EF4-FFF2-40B4-BE49-F238E27FC236}">
                  <a16:creationId xmlns:a16="http://schemas.microsoft.com/office/drawing/2014/main" id="{B569F053-D96D-0149-D588-6835E0304B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3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6" name="Line 572">
              <a:extLst>
                <a:ext uri="{FF2B5EF4-FFF2-40B4-BE49-F238E27FC236}">
                  <a16:creationId xmlns:a16="http://schemas.microsoft.com/office/drawing/2014/main" id="{E3EAE7E9-0E34-D581-7AA2-B160E3EC6E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8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7" name="Line 573">
              <a:extLst>
                <a:ext uri="{FF2B5EF4-FFF2-40B4-BE49-F238E27FC236}">
                  <a16:creationId xmlns:a16="http://schemas.microsoft.com/office/drawing/2014/main" id="{6C0AC6EB-0C20-996D-0373-7254862BA39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4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8" name="Line 574">
              <a:extLst>
                <a:ext uri="{FF2B5EF4-FFF2-40B4-BE49-F238E27FC236}">
                  <a16:creationId xmlns:a16="http://schemas.microsoft.com/office/drawing/2014/main" id="{E71B8940-A729-76B6-4BCE-71446CAA37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9" name="Line 575">
              <a:extLst>
                <a:ext uri="{FF2B5EF4-FFF2-40B4-BE49-F238E27FC236}">
                  <a16:creationId xmlns:a16="http://schemas.microsoft.com/office/drawing/2014/main" id="{1DCA18BD-6154-A332-0AAE-E2F61E2C38B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8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0" name="Line 576">
              <a:extLst>
                <a:ext uri="{FF2B5EF4-FFF2-40B4-BE49-F238E27FC236}">
                  <a16:creationId xmlns:a16="http://schemas.microsoft.com/office/drawing/2014/main" id="{755BBF18-CF11-5F3F-C938-95DA0B05E06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1" name="Line 577">
              <a:extLst>
                <a:ext uri="{FF2B5EF4-FFF2-40B4-BE49-F238E27FC236}">
                  <a16:creationId xmlns:a16="http://schemas.microsoft.com/office/drawing/2014/main" id="{CE756399-E38F-B757-DA8E-390F9E69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7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2" name="Line 578">
              <a:extLst>
                <a:ext uri="{FF2B5EF4-FFF2-40B4-BE49-F238E27FC236}">
                  <a16:creationId xmlns:a16="http://schemas.microsoft.com/office/drawing/2014/main" id="{270439A5-D7E3-E1E1-3DDE-214546E99F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2" y="3580"/>
              <a:ext cx="0" cy="22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3" name="Line 579">
              <a:extLst>
                <a:ext uri="{FF2B5EF4-FFF2-40B4-BE49-F238E27FC236}">
                  <a16:creationId xmlns:a16="http://schemas.microsoft.com/office/drawing/2014/main" id="{99E04EEB-19AD-99E9-E93D-E577F845EEB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7" y="3679"/>
              <a:ext cx="0" cy="12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4" name="Line 580">
              <a:extLst>
                <a:ext uri="{FF2B5EF4-FFF2-40B4-BE49-F238E27FC236}">
                  <a16:creationId xmlns:a16="http://schemas.microsoft.com/office/drawing/2014/main" id="{025D759C-2975-EE29-7BFB-CB62868936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2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5" name="Line 581">
              <a:extLst>
                <a:ext uri="{FF2B5EF4-FFF2-40B4-BE49-F238E27FC236}">
                  <a16:creationId xmlns:a16="http://schemas.microsoft.com/office/drawing/2014/main" id="{2F5FCF28-8123-5015-EF6B-D5A5972360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7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6" name="Line 582">
              <a:extLst>
                <a:ext uri="{FF2B5EF4-FFF2-40B4-BE49-F238E27FC236}">
                  <a16:creationId xmlns:a16="http://schemas.microsoft.com/office/drawing/2014/main" id="{BDF6805D-3CF0-71AD-E9B5-961B8CC5D9B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2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7" name="Line 583">
              <a:extLst>
                <a:ext uri="{FF2B5EF4-FFF2-40B4-BE49-F238E27FC236}">
                  <a16:creationId xmlns:a16="http://schemas.microsoft.com/office/drawing/2014/main" id="{0831E7B5-94DF-C762-8D16-DE8DB7E1CB7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8" name="Line 584">
              <a:extLst>
                <a:ext uri="{FF2B5EF4-FFF2-40B4-BE49-F238E27FC236}">
                  <a16:creationId xmlns:a16="http://schemas.microsoft.com/office/drawing/2014/main" id="{8098D676-14B6-24EE-B8F4-4F63EC210D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52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9" name="Line 585">
              <a:extLst>
                <a:ext uri="{FF2B5EF4-FFF2-40B4-BE49-F238E27FC236}">
                  <a16:creationId xmlns:a16="http://schemas.microsoft.com/office/drawing/2014/main" id="{30D8BC87-BF9F-80A6-03F9-FA32FD69A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62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0" name="Line 586">
              <a:extLst>
                <a:ext uri="{FF2B5EF4-FFF2-40B4-BE49-F238E27FC236}">
                  <a16:creationId xmlns:a16="http://schemas.microsoft.com/office/drawing/2014/main" id="{B20C3641-18E2-56E1-4CA2-6F1C159C586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1" name="Line 587">
              <a:extLst>
                <a:ext uri="{FF2B5EF4-FFF2-40B4-BE49-F238E27FC236}">
                  <a16:creationId xmlns:a16="http://schemas.microsoft.com/office/drawing/2014/main" id="{25B3243E-0B87-7011-DCB9-F0BFD65CE98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7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2" name="Line 588">
              <a:extLst>
                <a:ext uri="{FF2B5EF4-FFF2-40B4-BE49-F238E27FC236}">
                  <a16:creationId xmlns:a16="http://schemas.microsoft.com/office/drawing/2014/main" id="{C7C11C70-A550-40B5-6C5F-EA4456EB105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3" name="Line 589">
              <a:extLst>
                <a:ext uri="{FF2B5EF4-FFF2-40B4-BE49-F238E27FC236}">
                  <a16:creationId xmlns:a16="http://schemas.microsoft.com/office/drawing/2014/main" id="{7ADA36DF-D0C8-A60A-489F-A70ECEB61F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6" y="3764"/>
              <a:ext cx="0" cy="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4" name="Line 590">
              <a:extLst>
                <a:ext uri="{FF2B5EF4-FFF2-40B4-BE49-F238E27FC236}">
                  <a16:creationId xmlns:a16="http://schemas.microsoft.com/office/drawing/2014/main" id="{045CE001-0C08-00FC-0FD0-B5F455CEDCC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9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5" name="Line 591">
              <a:extLst>
                <a:ext uri="{FF2B5EF4-FFF2-40B4-BE49-F238E27FC236}">
                  <a16:creationId xmlns:a16="http://schemas.microsoft.com/office/drawing/2014/main" id="{4D50C509-3DB8-3EE4-9325-1043375970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16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6" name="Line 592">
              <a:extLst>
                <a:ext uri="{FF2B5EF4-FFF2-40B4-BE49-F238E27FC236}">
                  <a16:creationId xmlns:a16="http://schemas.microsoft.com/office/drawing/2014/main" id="{D7390C4A-0ACD-DC2D-CCD2-ED25765B77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1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7" name="Line 593">
              <a:extLst>
                <a:ext uri="{FF2B5EF4-FFF2-40B4-BE49-F238E27FC236}">
                  <a16:creationId xmlns:a16="http://schemas.microsoft.com/office/drawing/2014/main" id="{06F37AE0-F4ED-515B-18CC-17FF510E07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6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8" name="Line 594">
              <a:extLst>
                <a:ext uri="{FF2B5EF4-FFF2-40B4-BE49-F238E27FC236}">
                  <a16:creationId xmlns:a16="http://schemas.microsoft.com/office/drawing/2014/main" id="{006E364C-DB64-957E-CA0E-651665182C5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9" name="Line 595">
              <a:extLst>
                <a:ext uri="{FF2B5EF4-FFF2-40B4-BE49-F238E27FC236}">
                  <a16:creationId xmlns:a16="http://schemas.microsoft.com/office/drawing/2014/main" id="{A5451EAB-2749-FBB9-A70B-49BDD42CDF7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0" name="Line 596">
              <a:extLst>
                <a:ext uri="{FF2B5EF4-FFF2-40B4-BE49-F238E27FC236}">
                  <a16:creationId xmlns:a16="http://schemas.microsoft.com/office/drawing/2014/main" id="{4A4500FD-727E-D1A6-104C-B5D7DBD739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1" name="Line 597">
              <a:extLst>
                <a:ext uri="{FF2B5EF4-FFF2-40B4-BE49-F238E27FC236}">
                  <a16:creationId xmlns:a16="http://schemas.microsoft.com/office/drawing/2014/main" id="{8C048BCE-AA48-721E-4975-BBFB1070FA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2" name="Line 598">
              <a:extLst>
                <a:ext uri="{FF2B5EF4-FFF2-40B4-BE49-F238E27FC236}">
                  <a16:creationId xmlns:a16="http://schemas.microsoft.com/office/drawing/2014/main" id="{6441B112-2698-465E-23E1-CBB70C3F95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8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3" name="Line 599">
              <a:extLst>
                <a:ext uri="{FF2B5EF4-FFF2-40B4-BE49-F238E27FC236}">
                  <a16:creationId xmlns:a16="http://schemas.microsoft.com/office/drawing/2014/main" id="{955CB1DC-CAD5-9AFE-C349-3F5C4CF910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05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4" name="Line 600">
              <a:extLst>
                <a:ext uri="{FF2B5EF4-FFF2-40B4-BE49-F238E27FC236}">
                  <a16:creationId xmlns:a16="http://schemas.microsoft.com/office/drawing/2014/main" id="{55A0F3D2-F49F-3AD6-BE27-65CC8FA5EE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0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5" name="Line 601">
              <a:extLst>
                <a:ext uri="{FF2B5EF4-FFF2-40B4-BE49-F238E27FC236}">
                  <a16:creationId xmlns:a16="http://schemas.microsoft.com/office/drawing/2014/main" id="{0150FAC5-1D56-CFE1-F383-88FF5AE8D7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6" name="Line 602">
              <a:extLst>
                <a:ext uri="{FF2B5EF4-FFF2-40B4-BE49-F238E27FC236}">
                  <a16:creationId xmlns:a16="http://schemas.microsoft.com/office/drawing/2014/main" id="{A3192E2F-A3FD-29AC-D13C-760CD2F633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2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7" name="Line 603">
              <a:extLst>
                <a:ext uri="{FF2B5EF4-FFF2-40B4-BE49-F238E27FC236}">
                  <a16:creationId xmlns:a16="http://schemas.microsoft.com/office/drawing/2014/main" id="{52163AD6-39A7-B75B-6C94-BE2DE0A6C8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0" y="3719"/>
              <a:ext cx="0" cy="8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8" name="Line 604">
              <a:extLst>
                <a:ext uri="{FF2B5EF4-FFF2-40B4-BE49-F238E27FC236}">
                  <a16:creationId xmlns:a16="http://schemas.microsoft.com/office/drawing/2014/main" id="{D6F161ED-0FE2-225B-85FC-963918ABFBC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5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9" name="Line 605">
              <a:extLst>
                <a:ext uri="{FF2B5EF4-FFF2-40B4-BE49-F238E27FC236}">
                  <a16:creationId xmlns:a16="http://schemas.microsoft.com/office/drawing/2014/main" id="{A5836F53-6484-8481-2EBE-CCF9023765A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45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80" name="Line 606">
              <a:extLst>
                <a:ext uri="{FF2B5EF4-FFF2-40B4-BE49-F238E27FC236}">
                  <a16:creationId xmlns:a16="http://schemas.microsoft.com/office/drawing/2014/main" id="{053EAFE1-DA00-578D-20E3-697FB3DAA7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6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9885DF05-D42E-5C20-0FA1-52ACE598809E}"/>
              </a:ext>
            </a:extLst>
          </p:cNvPr>
          <p:cNvSpPr/>
          <p:nvPr/>
        </p:nvSpPr>
        <p:spPr>
          <a:xfrm>
            <a:off x="5401559" y="0"/>
            <a:ext cx="1973927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973067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50DF1C5-D9AF-F3E7-2DBD-6EACFE562D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-2002945" y="1770006"/>
            <a:ext cx="5868194" cy="2016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9FBAE51-4CAF-5BAE-BD4A-A85148310C43}"/>
              </a:ext>
            </a:extLst>
          </p:cNvPr>
          <p:cNvSpPr/>
          <p:nvPr/>
        </p:nvSpPr>
        <p:spPr>
          <a:xfrm>
            <a:off x="5401559" y="0"/>
            <a:ext cx="6790441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grpSp>
        <p:nvGrpSpPr>
          <p:cNvPr id="201" name="Group 607">
            <a:extLst>
              <a:ext uri="{FF2B5EF4-FFF2-40B4-BE49-F238E27FC236}">
                <a16:creationId xmlns:a16="http://schemas.microsoft.com/office/drawing/2014/main" id="{D5EDA25C-592B-5EAE-CCD0-D2BFD9EAF6A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880766" y="956698"/>
            <a:ext cx="6160851" cy="3600000"/>
            <a:chOff x="1079" y="768"/>
            <a:chExt cx="1381" cy="3035"/>
          </a:xfrm>
        </p:grpSpPr>
        <p:sp>
          <p:nvSpPr>
            <p:cNvPr id="202" name="Line 428">
              <a:extLst>
                <a:ext uri="{FF2B5EF4-FFF2-40B4-BE49-F238E27FC236}">
                  <a16:creationId xmlns:a16="http://schemas.microsoft.com/office/drawing/2014/main" id="{93C06D28-D400-7CD9-49F9-AD648BC297E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79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3" name="Line 429">
              <a:extLst>
                <a:ext uri="{FF2B5EF4-FFF2-40B4-BE49-F238E27FC236}">
                  <a16:creationId xmlns:a16="http://schemas.microsoft.com/office/drawing/2014/main" id="{C5EF7987-7F9B-F385-FA61-FD94090BD2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89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4" name="Line 430">
              <a:extLst>
                <a:ext uri="{FF2B5EF4-FFF2-40B4-BE49-F238E27FC236}">
                  <a16:creationId xmlns:a16="http://schemas.microsoft.com/office/drawing/2014/main" id="{493E23E2-2FE3-26BD-7D3E-151AB66FE93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13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5" name="Line 431">
              <a:extLst>
                <a:ext uri="{FF2B5EF4-FFF2-40B4-BE49-F238E27FC236}">
                  <a16:creationId xmlns:a16="http://schemas.microsoft.com/office/drawing/2014/main" id="{B4535C4C-4BA5-E89E-2A79-99C3788455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6" name="Line 432">
              <a:extLst>
                <a:ext uri="{FF2B5EF4-FFF2-40B4-BE49-F238E27FC236}">
                  <a16:creationId xmlns:a16="http://schemas.microsoft.com/office/drawing/2014/main" id="{4EF2818C-B4FC-770A-02B1-529F2BD27E7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8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7" name="Line 433">
              <a:extLst>
                <a:ext uri="{FF2B5EF4-FFF2-40B4-BE49-F238E27FC236}">
                  <a16:creationId xmlns:a16="http://schemas.microsoft.com/office/drawing/2014/main" id="{62A68861-F121-C931-FAB8-1C3660A66E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8" name="Line 434">
              <a:extLst>
                <a:ext uri="{FF2B5EF4-FFF2-40B4-BE49-F238E27FC236}">
                  <a16:creationId xmlns:a16="http://schemas.microsoft.com/office/drawing/2014/main" id="{92B730A3-5052-5097-D15A-EE1E82ED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9" name="Line 435">
              <a:extLst>
                <a:ext uri="{FF2B5EF4-FFF2-40B4-BE49-F238E27FC236}">
                  <a16:creationId xmlns:a16="http://schemas.microsoft.com/office/drawing/2014/main" id="{B79B507A-2799-99C1-1E88-A94B6CAED5C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58" y="3457"/>
              <a:ext cx="0" cy="3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0" name="Line 436">
              <a:extLst>
                <a:ext uri="{FF2B5EF4-FFF2-40B4-BE49-F238E27FC236}">
                  <a16:creationId xmlns:a16="http://schemas.microsoft.com/office/drawing/2014/main" id="{75933A08-D853-70B1-EB58-D8C12F4130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1" name="Line 437">
              <a:extLst>
                <a:ext uri="{FF2B5EF4-FFF2-40B4-BE49-F238E27FC236}">
                  <a16:creationId xmlns:a16="http://schemas.microsoft.com/office/drawing/2014/main" id="{1D314D87-4238-F72C-C1ED-0F243052937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7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2" name="Line 438">
              <a:extLst>
                <a:ext uri="{FF2B5EF4-FFF2-40B4-BE49-F238E27FC236}">
                  <a16:creationId xmlns:a16="http://schemas.microsoft.com/office/drawing/2014/main" id="{452EC728-03F1-BB25-73C1-C86170EF21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3" name="Line 439">
              <a:extLst>
                <a:ext uri="{FF2B5EF4-FFF2-40B4-BE49-F238E27FC236}">
                  <a16:creationId xmlns:a16="http://schemas.microsoft.com/office/drawing/2014/main" id="{58119279-DCA9-8AEC-FC60-BA405906896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4" name="Line 440">
              <a:extLst>
                <a:ext uri="{FF2B5EF4-FFF2-40B4-BE49-F238E27FC236}">
                  <a16:creationId xmlns:a16="http://schemas.microsoft.com/office/drawing/2014/main" id="{314C42FA-2AE6-B851-143C-9D3C9377343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3" y="3253"/>
              <a:ext cx="0" cy="55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5" name="Line 441">
              <a:extLst>
                <a:ext uri="{FF2B5EF4-FFF2-40B4-BE49-F238E27FC236}">
                  <a16:creationId xmlns:a16="http://schemas.microsoft.com/office/drawing/2014/main" id="{DE7B3575-F59C-70E9-46FC-A5388331975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7" y="3590"/>
              <a:ext cx="0" cy="21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6" name="Line 442">
              <a:extLst>
                <a:ext uri="{FF2B5EF4-FFF2-40B4-BE49-F238E27FC236}">
                  <a16:creationId xmlns:a16="http://schemas.microsoft.com/office/drawing/2014/main" id="{9B810B70-1837-5C33-A565-0734B2FEDB2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7" name="Line 443">
              <a:extLst>
                <a:ext uri="{FF2B5EF4-FFF2-40B4-BE49-F238E27FC236}">
                  <a16:creationId xmlns:a16="http://schemas.microsoft.com/office/drawing/2014/main" id="{E03B979D-6903-8650-D33A-38A418C1581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7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8" name="Line 444">
              <a:extLst>
                <a:ext uri="{FF2B5EF4-FFF2-40B4-BE49-F238E27FC236}">
                  <a16:creationId xmlns:a16="http://schemas.microsoft.com/office/drawing/2014/main" id="{531447B4-52A9-35EC-2750-7CE833D5A90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1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9" name="Line 445">
              <a:extLst>
                <a:ext uri="{FF2B5EF4-FFF2-40B4-BE49-F238E27FC236}">
                  <a16:creationId xmlns:a16="http://schemas.microsoft.com/office/drawing/2014/main" id="{D7037084-500F-A277-9A63-DB61F07B4FA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2" y="3461"/>
              <a:ext cx="0" cy="34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0" name="Line 446">
              <a:extLst>
                <a:ext uri="{FF2B5EF4-FFF2-40B4-BE49-F238E27FC236}">
                  <a16:creationId xmlns:a16="http://schemas.microsoft.com/office/drawing/2014/main" id="{FEF9AC23-6F55-4DC3-4544-6CBD6797E44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1" name="Line 447">
              <a:extLst>
                <a:ext uri="{FF2B5EF4-FFF2-40B4-BE49-F238E27FC236}">
                  <a16:creationId xmlns:a16="http://schemas.microsoft.com/office/drawing/2014/main" id="{DEBDB851-9A7B-2613-341D-72BCB71149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2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2" name="Line 448">
              <a:extLst>
                <a:ext uri="{FF2B5EF4-FFF2-40B4-BE49-F238E27FC236}">
                  <a16:creationId xmlns:a16="http://schemas.microsoft.com/office/drawing/2014/main" id="{8AC04AED-5C97-C164-FBE6-0660C51F02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7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3" name="Line 449">
              <a:extLst>
                <a:ext uri="{FF2B5EF4-FFF2-40B4-BE49-F238E27FC236}">
                  <a16:creationId xmlns:a16="http://schemas.microsoft.com/office/drawing/2014/main" id="{40AC9C6C-E8E1-82F7-FB49-6FD9A66927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2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4" name="Line 450">
              <a:extLst>
                <a:ext uri="{FF2B5EF4-FFF2-40B4-BE49-F238E27FC236}">
                  <a16:creationId xmlns:a16="http://schemas.microsoft.com/office/drawing/2014/main" id="{425A1375-BB85-811D-6D13-001AA22B19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7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5" name="Line 451">
              <a:extLst>
                <a:ext uri="{FF2B5EF4-FFF2-40B4-BE49-F238E27FC236}">
                  <a16:creationId xmlns:a16="http://schemas.microsoft.com/office/drawing/2014/main" id="{D21ED248-AFF0-E070-7A69-E604DF32B8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62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6" name="Line 452">
              <a:extLst>
                <a:ext uri="{FF2B5EF4-FFF2-40B4-BE49-F238E27FC236}">
                  <a16:creationId xmlns:a16="http://schemas.microsoft.com/office/drawing/2014/main" id="{BC6D60D0-C74B-E430-F0F0-BCDC225F1FD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2" y="3357"/>
              <a:ext cx="0" cy="4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7" name="Line 453">
              <a:extLst>
                <a:ext uri="{FF2B5EF4-FFF2-40B4-BE49-F238E27FC236}">
                  <a16:creationId xmlns:a16="http://schemas.microsoft.com/office/drawing/2014/main" id="{24708395-5B8C-76F7-4C08-BEB1F2D329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8" name="Line 454">
              <a:extLst>
                <a:ext uri="{FF2B5EF4-FFF2-40B4-BE49-F238E27FC236}">
                  <a16:creationId xmlns:a16="http://schemas.microsoft.com/office/drawing/2014/main" id="{31359C8C-CE01-66C9-A8DA-B49EBF65EE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01" y="3768"/>
              <a:ext cx="0" cy="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9" name="Line 455">
              <a:extLst>
                <a:ext uri="{FF2B5EF4-FFF2-40B4-BE49-F238E27FC236}">
                  <a16:creationId xmlns:a16="http://schemas.microsoft.com/office/drawing/2014/main" id="{B32A52F1-F885-9250-B621-5F28F5A0A5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1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0" name="Line 456">
              <a:extLst>
                <a:ext uri="{FF2B5EF4-FFF2-40B4-BE49-F238E27FC236}">
                  <a16:creationId xmlns:a16="http://schemas.microsoft.com/office/drawing/2014/main" id="{313C6A48-CDB1-7C6D-D765-04A9E088D82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6" y="3640"/>
              <a:ext cx="0" cy="16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1" name="Line 457">
              <a:extLst>
                <a:ext uri="{FF2B5EF4-FFF2-40B4-BE49-F238E27FC236}">
                  <a16:creationId xmlns:a16="http://schemas.microsoft.com/office/drawing/2014/main" id="{4B700C50-039B-3722-7BC8-3C2C9E8DC9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21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2" name="Line 458">
              <a:extLst>
                <a:ext uri="{FF2B5EF4-FFF2-40B4-BE49-F238E27FC236}">
                  <a16:creationId xmlns:a16="http://schemas.microsoft.com/office/drawing/2014/main" id="{5A21B8E1-9946-AEAE-C5CE-B8A93175CE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46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3" name="Line 459">
              <a:extLst>
                <a:ext uri="{FF2B5EF4-FFF2-40B4-BE49-F238E27FC236}">
                  <a16:creationId xmlns:a16="http://schemas.microsoft.com/office/drawing/2014/main" id="{1B8B5FCE-2D6F-E516-D2BF-2EED74A2FE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4" name="Line 460">
              <a:extLst>
                <a:ext uri="{FF2B5EF4-FFF2-40B4-BE49-F238E27FC236}">
                  <a16:creationId xmlns:a16="http://schemas.microsoft.com/office/drawing/2014/main" id="{0F1AFA95-C3F9-6C69-C787-66F897ABE37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6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5" name="Line 461">
              <a:extLst>
                <a:ext uri="{FF2B5EF4-FFF2-40B4-BE49-F238E27FC236}">
                  <a16:creationId xmlns:a16="http://schemas.microsoft.com/office/drawing/2014/main" id="{51CEE895-C304-2555-8925-A7143D261C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1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6" name="Line 462">
              <a:extLst>
                <a:ext uri="{FF2B5EF4-FFF2-40B4-BE49-F238E27FC236}">
                  <a16:creationId xmlns:a16="http://schemas.microsoft.com/office/drawing/2014/main" id="{76D7DC90-D143-0FF3-BB7D-71E81515FC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7" name="Line 463">
              <a:extLst>
                <a:ext uri="{FF2B5EF4-FFF2-40B4-BE49-F238E27FC236}">
                  <a16:creationId xmlns:a16="http://schemas.microsoft.com/office/drawing/2014/main" id="{3005F0B2-A3EB-6DF8-A905-1648CCC32C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1" y="3303"/>
              <a:ext cx="0" cy="50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8" name="Line 464">
              <a:extLst>
                <a:ext uri="{FF2B5EF4-FFF2-40B4-BE49-F238E27FC236}">
                  <a16:creationId xmlns:a16="http://schemas.microsoft.com/office/drawing/2014/main" id="{7B661206-FD4B-7C67-3B95-4376386CB22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9" name="Line 465">
              <a:extLst>
                <a:ext uri="{FF2B5EF4-FFF2-40B4-BE49-F238E27FC236}">
                  <a16:creationId xmlns:a16="http://schemas.microsoft.com/office/drawing/2014/main" id="{FAC333C9-F05B-67DA-79F1-8BBFB1DBD2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1" y="1778"/>
              <a:ext cx="0" cy="20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0" name="Line 466">
              <a:extLst>
                <a:ext uri="{FF2B5EF4-FFF2-40B4-BE49-F238E27FC236}">
                  <a16:creationId xmlns:a16="http://schemas.microsoft.com/office/drawing/2014/main" id="{494209DA-21FB-9977-FD48-C859CC5B498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6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1" name="Line 467">
              <a:extLst>
                <a:ext uri="{FF2B5EF4-FFF2-40B4-BE49-F238E27FC236}">
                  <a16:creationId xmlns:a16="http://schemas.microsoft.com/office/drawing/2014/main" id="{9F3FB118-DAF6-884F-CBC5-59125E21DC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2" name="Line 468">
              <a:extLst>
                <a:ext uri="{FF2B5EF4-FFF2-40B4-BE49-F238E27FC236}">
                  <a16:creationId xmlns:a16="http://schemas.microsoft.com/office/drawing/2014/main" id="{67354EF4-15DF-C051-C9ED-4A085B108A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3" name="Line 469">
              <a:extLst>
                <a:ext uri="{FF2B5EF4-FFF2-40B4-BE49-F238E27FC236}">
                  <a16:creationId xmlns:a16="http://schemas.microsoft.com/office/drawing/2014/main" id="{23C1802A-2103-7590-A1F2-BCF317D7B5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1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4" name="Line 470">
              <a:extLst>
                <a:ext uri="{FF2B5EF4-FFF2-40B4-BE49-F238E27FC236}">
                  <a16:creationId xmlns:a16="http://schemas.microsoft.com/office/drawing/2014/main" id="{77322E64-4725-D24E-A115-DA779942CE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20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5" name="Line 471">
              <a:extLst>
                <a:ext uri="{FF2B5EF4-FFF2-40B4-BE49-F238E27FC236}">
                  <a16:creationId xmlns:a16="http://schemas.microsoft.com/office/drawing/2014/main" id="{5748D86E-DB92-1CEA-0943-07A2B3C9E16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0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6" name="Line 472">
              <a:extLst>
                <a:ext uri="{FF2B5EF4-FFF2-40B4-BE49-F238E27FC236}">
                  <a16:creationId xmlns:a16="http://schemas.microsoft.com/office/drawing/2014/main" id="{008339F0-8535-1829-DB13-E0650C06E0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5" y="3407"/>
              <a:ext cx="0" cy="39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7" name="Line 473">
              <a:extLst>
                <a:ext uri="{FF2B5EF4-FFF2-40B4-BE49-F238E27FC236}">
                  <a16:creationId xmlns:a16="http://schemas.microsoft.com/office/drawing/2014/main" id="{EA677173-F1F1-1CC3-2CAA-E684223FDB6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0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8" name="Line 474">
              <a:extLst>
                <a:ext uri="{FF2B5EF4-FFF2-40B4-BE49-F238E27FC236}">
                  <a16:creationId xmlns:a16="http://schemas.microsoft.com/office/drawing/2014/main" id="{549BB16D-2F94-E424-5AA4-1B6F1CD31E7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9" name="Line 475">
              <a:extLst>
                <a:ext uri="{FF2B5EF4-FFF2-40B4-BE49-F238E27FC236}">
                  <a16:creationId xmlns:a16="http://schemas.microsoft.com/office/drawing/2014/main" id="{28EFBC5E-657B-8695-EC25-86C17FAA87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0" name="Line 476">
              <a:extLst>
                <a:ext uri="{FF2B5EF4-FFF2-40B4-BE49-F238E27FC236}">
                  <a16:creationId xmlns:a16="http://schemas.microsoft.com/office/drawing/2014/main" id="{3988E7FC-246A-3480-9477-C291B5796D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1" name="Line 477">
              <a:extLst>
                <a:ext uri="{FF2B5EF4-FFF2-40B4-BE49-F238E27FC236}">
                  <a16:creationId xmlns:a16="http://schemas.microsoft.com/office/drawing/2014/main" id="{71254979-2D6F-81F7-A9A4-5142BB60A1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70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2" name="Line 478">
              <a:extLst>
                <a:ext uri="{FF2B5EF4-FFF2-40B4-BE49-F238E27FC236}">
                  <a16:creationId xmlns:a16="http://schemas.microsoft.com/office/drawing/2014/main" id="{DC178807-0E1E-4ADC-C8D3-C3113A5B26F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0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3" name="Line 479">
              <a:extLst>
                <a:ext uri="{FF2B5EF4-FFF2-40B4-BE49-F238E27FC236}">
                  <a16:creationId xmlns:a16="http://schemas.microsoft.com/office/drawing/2014/main" id="{A0351194-64F0-6E17-F3BB-04DCA5B01E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4" name="Line 480">
              <a:extLst>
                <a:ext uri="{FF2B5EF4-FFF2-40B4-BE49-F238E27FC236}">
                  <a16:creationId xmlns:a16="http://schemas.microsoft.com/office/drawing/2014/main" id="{35941833-C3EC-DD21-CE1C-BE32A028D3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0" y="2951"/>
              <a:ext cx="0" cy="85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5" name="Line 481">
              <a:extLst>
                <a:ext uri="{FF2B5EF4-FFF2-40B4-BE49-F238E27FC236}">
                  <a16:creationId xmlns:a16="http://schemas.microsoft.com/office/drawing/2014/main" id="{B4D9D462-4ED6-8FF1-3CED-6F7A85637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4" y="768"/>
              <a:ext cx="0" cy="30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6" name="Line 482">
              <a:extLst>
                <a:ext uri="{FF2B5EF4-FFF2-40B4-BE49-F238E27FC236}">
                  <a16:creationId xmlns:a16="http://schemas.microsoft.com/office/drawing/2014/main" id="{C88DD927-3D9D-6251-F7F2-D3F37A9573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9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7" name="Line 483">
              <a:extLst>
                <a:ext uri="{FF2B5EF4-FFF2-40B4-BE49-F238E27FC236}">
                  <a16:creationId xmlns:a16="http://schemas.microsoft.com/office/drawing/2014/main" id="{D788581D-9908-F99D-66B2-6436AAFFAED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4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8" name="Line 484">
              <a:extLst>
                <a:ext uri="{FF2B5EF4-FFF2-40B4-BE49-F238E27FC236}">
                  <a16:creationId xmlns:a16="http://schemas.microsoft.com/office/drawing/2014/main" id="{7E36A32A-AD44-3CBD-6F64-997FFFED99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9" name="Line 485">
              <a:extLst>
                <a:ext uri="{FF2B5EF4-FFF2-40B4-BE49-F238E27FC236}">
                  <a16:creationId xmlns:a16="http://schemas.microsoft.com/office/drawing/2014/main" id="{7077DA90-1D35-1015-2C41-99ACF753C72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2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0" name="Line 486">
              <a:extLst>
                <a:ext uri="{FF2B5EF4-FFF2-40B4-BE49-F238E27FC236}">
                  <a16:creationId xmlns:a16="http://schemas.microsoft.com/office/drawing/2014/main" id="{39045230-9D80-6018-F4C2-26D2EADD83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39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1" name="Line 487">
              <a:extLst>
                <a:ext uri="{FF2B5EF4-FFF2-40B4-BE49-F238E27FC236}">
                  <a16:creationId xmlns:a16="http://schemas.microsoft.com/office/drawing/2014/main" id="{7090B3F9-6043-DF40-0E50-8F7648778D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4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2" name="Line 488">
              <a:extLst>
                <a:ext uri="{FF2B5EF4-FFF2-40B4-BE49-F238E27FC236}">
                  <a16:creationId xmlns:a16="http://schemas.microsoft.com/office/drawing/2014/main" id="{8EEF7813-2612-87F5-4E96-6B5BBDCF36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9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3" name="Line 489">
              <a:extLst>
                <a:ext uri="{FF2B5EF4-FFF2-40B4-BE49-F238E27FC236}">
                  <a16:creationId xmlns:a16="http://schemas.microsoft.com/office/drawing/2014/main" id="{7D42F48C-A947-3643-5CF1-4116551171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4" y="3615"/>
              <a:ext cx="0" cy="18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4" name="Line 490">
              <a:extLst>
                <a:ext uri="{FF2B5EF4-FFF2-40B4-BE49-F238E27FC236}">
                  <a16:creationId xmlns:a16="http://schemas.microsoft.com/office/drawing/2014/main" id="{622C53D8-40CB-FDF5-F4EA-E73B32DD22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5" name="Line 491">
              <a:extLst>
                <a:ext uri="{FF2B5EF4-FFF2-40B4-BE49-F238E27FC236}">
                  <a16:creationId xmlns:a16="http://schemas.microsoft.com/office/drawing/2014/main" id="{CB398D1B-D23A-7A44-E036-EBD6C6D765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4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6" name="Line 492">
              <a:extLst>
                <a:ext uri="{FF2B5EF4-FFF2-40B4-BE49-F238E27FC236}">
                  <a16:creationId xmlns:a16="http://schemas.microsoft.com/office/drawing/2014/main" id="{E2B2DB51-BFD1-26E8-BD14-1FBD41DA847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7" name="Line 493">
              <a:extLst>
                <a:ext uri="{FF2B5EF4-FFF2-40B4-BE49-F238E27FC236}">
                  <a16:creationId xmlns:a16="http://schemas.microsoft.com/office/drawing/2014/main" id="{FC1ED6CB-6E5D-FAFD-6F3D-F5911D63BFC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8" name="Line 494">
              <a:extLst>
                <a:ext uri="{FF2B5EF4-FFF2-40B4-BE49-F238E27FC236}">
                  <a16:creationId xmlns:a16="http://schemas.microsoft.com/office/drawing/2014/main" id="{926354B0-910D-C283-DB44-6861F85F46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9" name="Line 495">
              <a:extLst>
                <a:ext uri="{FF2B5EF4-FFF2-40B4-BE49-F238E27FC236}">
                  <a16:creationId xmlns:a16="http://schemas.microsoft.com/office/drawing/2014/main" id="{3C8D1801-7B26-0A0A-C01A-6810092D37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8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0" name="Line 496">
              <a:extLst>
                <a:ext uri="{FF2B5EF4-FFF2-40B4-BE49-F238E27FC236}">
                  <a16:creationId xmlns:a16="http://schemas.microsoft.com/office/drawing/2014/main" id="{B40F21AD-5A4C-BC57-4362-649A65DE872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1" name="Line 497">
              <a:extLst>
                <a:ext uri="{FF2B5EF4-FFF2-40B4-BE49-F238E27FC236}">
                  <a16:creationId xmlns:a16="http://schemas.microsoft.com/office/drawing/2014/main" id="{C7D6E405-0BBA-E13D-D37B-3835136250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3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2" name="Line 498">
              <a:extLst>
                <a:ext uri="{FF2B5EF4-FFF2-40B4-BE49-F238E27FC236}">
                  <a16:creationId xmlns:a16="http://schemas.microsoft.com/office/drawing/2014/main" id="{3EA1032F-764C-3A6E-98ED-B6E5F9C5E60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8" y="2996"/>
              <a:ext cx="0" cy="80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3" name="Line 499">
              <a:extLst>
                <a:ext uri="{FF2B5EF4-FFF2-40B4-BE49-F238E27FC236}">
                  <a16:creationId xmlns:a16="http://schemas.microsoft.com/office/drawing/2014/main" id="{CD3E603E-0D34-B3F7-359A-BFAA040B266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3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4" name="Line 500">
              <a:extLst>
                <a:ext uri="{FF2B5EF4-FFF2-40B4-BE49-F238E27FC236}">
                  <a16:creationId xmlns:a16="http://schemas.microsoft.com/office/drawing/2014/main" id="{99DD6EDE-17C2-7EFB-F6D1-F7CFAC8DF35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8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5" name="Line 501">
              <a:extLst>
                <a:ext uri="{FF2B5EF4-FFF2-40B4-BE49-F238E27FC236}">
                  <a16:creationId xmlns:a16="http://schemas.microsoft.com/office/drawing/2014/main" id="{4779E69F-2FA4-CC76-F716-69A1FBFEE2D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2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6" name="Line 502">
              <a:extLst>
                <a:ext uri="{FF2B5EF4-FFF2-40B4-BE49-F238E27FC236}">
                  <a16:creationId xmlns:a16="http://schemas.microsoft.com/office/drawing/2014/main" id="{7B9358BD-731F-A135-B15B-0851E1F9CA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3" y="3575"/>
              <a:ext cx="0" cy="22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7" name="Line 503">
              <a:extLst>
                <a:ext uri="{FF2B5EF4-FFF2-40B4-BE49-F238E27FC236}">
                  <a16:creationId xmlns:a16="http://schemas.microsoft.com/office/drawing/2014/main" id="{CA610870-A87D-FA3F-7DDA-E01339F6C4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8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8" name="Line 504">
              <a:extLst>
                <a:ext uri="{FF2B5EF4-FFF2-40B4-BE49-F238E27FC236}">
                  <a16:creationId xmlns:a16="http://schemas.microsoft.com/office/drawing/2014/main" id="{D7D286FA-A459-D1C5-8E6D-52F2F56988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4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9" name="Line 505">
              <a:extLst>
                <a:ext uri="{FF2B5EF4-FFF2-40B4-BE49-F238E27FC236}">
                  <a16:creationId xmlns:a16="http://schemas.microsoft.com/office/drawing/2014/main" id="{B50DC771-5BAA-D7EA-D0E2-72AB220BEC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58" y="3759"/>
              <a:ext cx="0" cy="4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0" name="Line 506">
              <a:extLst>
                <a:ext uri="{FF2B5EF4-FFF2-40B4-BE49-F238E27FC236}">
                  <a16:creationId xmlns:a16="http://schemas.microsoft.com/office/drawing/2014/main" id="{C8C51C87-EAD3-CBFE-2780-F5B5BEF781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3" y="3491"/>
              <a:ext cx="0" cy="31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1" name="Line 507">
              <a:extLst>
                <a:ext uri="{FF2B5EF4-FFF2-40B4-BE49-F238E27FC236}">
                  <a16:creationId xmlns:a16="http://schemas.microsoft.com/office/drawing/2014/main" id="{C7440D30-6C3B-B79D-1DBA-2D1DEB1E3B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8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2" name="Line 508">
              <a:extLst>
                <a:ext uri="{FF2B5EF4-FFF2-40B4-BE49-F238E27FC236}">
                  <a16:creationId xmlns:a16="http://schemas.microsoft.com/office/drawing/2014/main" id="{B37AA1AE-B588-CC4A-DE77-5EAC8F4F1AA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3" name="Line 509">
              <a:extLst>
                <a:ext uri="{FF2B5EF4-FFF2-40B4-BE49-F238E27FC236}">
                  <a16:creationId xmlns:a16="http://schemas.microsoft.com/office/drawing/2014/main" id="{EBFFFD78-C434-0689-B9D1-CA0D9DFBF05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8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4" name="Line 510">
              <a:extLst>
                <a:ext uri="{FF2B5EF4-FFF2-40B4-BE49-F238E27FC236}">
                  <a16:creationId xmlns:a16="http://schemas.microsoft.com/office/drawing/2014/main" id="{5BB6C7A1-C10D-2CD8-3ACF-A8B9303129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5" name="Line 511">
              <a:extLst>
                <a:ext uri="{FF2B5EF4-FFF2-40B4-BE49-F238E27FC236}">
                  <a16:creationId xmlns:a16="http://schemas.microsoft.com/office/drawing/2014/main" id="{FA742C74-FAF0-5FA0-D35E-D0F9906F7DF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6" name="Line 512">
              <a:extLst>
                <a:ext uri="{FF2B5EF4-FFF2-40B4-BE49-F238E27FC236}">
                  <a16:creationId xmlns:a16="http://schemas.microsoft.com/office/drawing/2014/main" id="{C3AB44D2-904A-D52C-EABC-CE17C05B47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2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7" name="Line 513">
              <a:extLst>
                <a:ext uri="{FF2B5EF4-FFF2-40B4-BE49-F238E27FC236}">
                  <a16:creationId xmlns:a16="http://schemas.microsoft.com/office/drawing/2014/main" id="{FA08AF5B-2D5D-3C63-8C41-9D1262518B5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8" name="Line 514">
              <a:extLst>
                <a:ext uri="{FF2B5EF4-FFF2-40B4-BE49-F238E27FC236}">
                  <a16:creationId xmlns:a16="http://schemas.microsoft.com/office/drawing/2014/main" id="{21AEA665-A78E-6EE2-3981-8FFA8DE400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07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9" name="Line 515">
              <a:extLst>
                <a:ext uri="{FF2B5EF4-FFF2-40B4-BE49-F238E27FC236}">
                  <a16:creationId xmlns:a16="http://schemas.microsoft.com/office/drawing/2014/main" id="{7CC903C1-947E-FF60-A985-AFD58D1CA65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17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0" name="Line 516">
              <a:extLst>
                <a:ext uri="{FF2B5EF4-FFF2-40B4-BE49-F238E27FC236}">
                  <a16:creationId xmlns:a16="http://schemas.microsoft.com/office/drawing/2014/main" id="{65279DDE-F1A5-067B-E734-EE9CABBA4E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22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1" name="Line 517">
              <a:extLst>
                <a:ext uri="{FF2B5EF4-FFF2-40B4-BE49-F238E27FC236}">
                  <a16:creationId xmlns:a16="http://schemas.microsoft.com/office/drawing/2014/main" id="{3CFFE46D-BD36-20E4-4C26-453010C8B2F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2" name="Line 518">
              <a:extLst>
                <a:ext uri="{FF2B5EF4-FFF2-40B4-BE49-F238E27FC236}">
                  <a16:creationId xmlns:a16="http://schemas.microsoft.com/office/drawing/2014/main" id="{99DB85D5-759C-2B92-0D75-CB5CDE7518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7" y="3397"/>
              <a:ext cx="0" cy="40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3" name="Line 519">
              <a:extLst>
                <a:ext uri="{FF2B5EF4-FFF2-40B4-BE49-F238E27FC236}">
                  <a16:creationId xmlns:a16="http://schemas.microsoft.com/office/drawing/2014/main" id="{EA85238C-7C60-ABEF-41BF-25D9CD37B1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2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4" name="Line 520">
              <a:extLst>
                <a:ext uri="{FF2B5EF4-FFF2-40B4-BE49-F238E27FC236}">
                  <a16:creationId xmlns:a16="http://schemas.microsoft.com/office/drawing/2014/main" id="{FD06B4D7-2881-157F-F829-3A94D25773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5" name="Line 521">
              <a:extLst>
                <a:ext uri="{FF2B5EF4-FFF2-40B4-BE49-F238E27FC236}">
                  <a16:creationId xmlns:a16="http://schemas.microsoft.com/office/drawing/2014/main" id="{D5D78F9B-6840-4965-39B9-F1F08AFEDD2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2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6" name="Line 522">
              <a:extLst>
                <a:ext uri="{FF2B5EF4-FFF2-40B4-BE49-F238E27FC236}">
                  <a16:creationId xmlns:a16="http://schemas.microsoft.com/office/drawing/2014/main" id="{94E20A46-6A35-E910-7B00-6EC8742D6F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7" name="Line 523">
              <a:extLst>
                <a:ext uri="{FF2B5EF4-FFF2-40B4-BE49-F238E27FC236}">
                  <a16:creationId xmlns:a16="http://schemas.microsoft.com/office/drawing/2014/main" id="{285B930A-2132-BC26-7A19-61BF9E39250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7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8" name="Line 524">
              <a:extLst>
                <a:ext uri="{FF2B5EF4-FFF2-40B4-BE49-F238E27FC236}">
                  <a16:creationId xmlns:a16="http://schemas.microsoft.com/office/drawing/2014/main" id="{769EC646-0FF3-2A37-74AC-218C78854FA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9" name="Line 525">
              <a:extLst>
                <a:ext uri="{FF2B5EF4-FFF2-40B4-BE49-F238E27FC236}">
                  <a16:creationId xmlns:a16="http://schemas.microsoft.com/office/drawing/2014/main" id="{4B9C2E77-FCD4-69FC-5E23-73ADB8F83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6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0" name="Line 526">
              <a:extLst>
                <a:ext uri="{FF2B5EF4-FFF2-40B4-BE49-F238E27FC236}">
                  <a16:creationId xmlns:a16="http://schemas.microsoft.com/office/drawing/2014/main" id="{0EC8FEA1-BCA4-85E4-1EEE-887CD93206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1" name="Line 527">
              <a:extLst>
                <a:ext uri="{FF2B5EF4-FFF2-40B4-BE49-F238E27FC236}">
                  <a16:creationId xmlns:a16="http://schemas.microsoft.com/office/drawing/2014/main" id="{B3DBF39B-6D2C-F349-F04A-6327CFCBFD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6" y="3343"/>
              <a:ext cx="0" cy="46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2" name="Line 528">
              <a:extLst>
                <a:ext uri="{FF2B5EF4-FFF2-40B4-BE49-F238E27FC236}">
                  <a16:creationId xmlns:a16="http://schemas.microsoft.com/office/drawing/2014/main" id="{5C1C479B-7101-E5BE-C521-26A446BF9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1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3" name="Line 529">
              <a:extLst>
                <a:ext uri="{FF2B5EF4-FFF2-40B4-BE49-F238E27FC236}">
                  <a16:creationId xmlns:a16="http://schemas.microsoft.com/office/drawing/2014/main" id="{FE608444-D083-EE78-E612-05D5975F435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6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4" name="Line 530">
              <a:extLst>
                <a:ext uri="{FF2B5EF4-FFF2-40B4-BE49-F238E27FC236}">
                  <a16:creationId xmlns:a16="http://schemas.microsoft.com/office/drawing/2014/main" id="{2B948453-A517-DA1D-1D0D-2D671647F5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1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5" name="Line 531">
              <a:extLst>
                <a:ext uri="{FF2B5EF4-FFF2-40B4-BE49-F238E27FC236}">
                  <a16:creationId xmlns:a16="http://schemas.microsoft.com/office/drawing/2014/main" id="{B01F8805-39CB-FF6F-07CC-346BFCC2B2F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21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6" name="Line 532">
              <a:extLst>
                <a:ext uri="{FF2B5EF4-FFF2-40B4-BE49-F238E27FC236}">
                  <a16:creationId xmlns:a16="http://schemas.microsoft.com/office/drawing/2014/main" id="{45A62921-2D14-0FA3-685F-CFA75A1C7F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1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7" name="Line 533">
              <a:extLst>
                <a:ext uri="{FF2B5EF4-FFF2-40B4-BE49-F238E27FC236}">
                  <a16:creationId xmlns:a16="http://schemas.microsoft.com/office/drawing/2014/main" id="{BF80D992-7751-B881-3A7B-8A031CCCB1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8" name="Line 534">
              <a:extLst>
                <a:ext uri="{FF2B5EF4-FFF2-40B4-BE49-F238E27FC236}">
                  <a16:creationId xmlns:a16="http://schemas.microsoft.com/office/drawing/2014/main" id="{50A6E5C8-FC6A-EF7F-D76B-80D8A5FD6C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9" name="Line 535">
              <a:extLst>
                <a:ext uri="{FF2B5EF4-FFF2-40B4-BE49-F238E27FC236}">
                  <a16:creationId xmlns:a16="http://schemas.microsoft.com/office/drawing/2014/main" id="{D962AB88-EEF0-0EFA-C9E9-4C53C61D437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0" name="Line 536">
              <a:extLst>
                <a:ext uri="{FF2B5EF4-FFF2-40B4-BE49-F238E27FC236}">
                  <a16:creationId xmlns:a16="http://schemas.microsoft.com/office/drawing/2014/main" id="{3F96EE1D-0B38-1D3A-39B0-C23F5C494D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1" y="3422"/>
              <a:ext cx="0" cy="381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1" name="Line 537">
              <a:extLst>
                <a:ext uri="{FF2B5EF4-FFF2-40B4-BE49-F238E27FC236}">
                  <a16:creationId xmlns:a16="http://schemas.microsoft.com/office/drawing/2014/main" id="{DE5A871F-64B2-D2A6-9D44-8B68A994CC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6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2" name="Line 538">
              <a:extLst>
                <a:ext uri="{FF2B5EF4-FFF2-40B4-BE49-F238E27FC236}">
                  <a16:creationId xmlns:a16="http://schemas.microsoft.com/office/drawing/2014/main" id="{7CDF38FD-10E2-FE41-3907-086A5E7BE0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6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3" name="Line 539">
              <a:extLst>
                <a:ext uri="{FF2B5EF4-FFF2-40B4-BE49-F238E27FC236}">
                  <a16:creationId xmlns:a16="http://schemas.microsoft.com/office/drawing/2014/main" id="{7CE15E5E-72FE-649A-6795-2C8F44F180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7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4" name="Line 540">
              <a:extLst>
                <a:ext uri="{FF2B5EF4-FFF2-40B4-BE49-F238E27FC236}">
                  <a16:creationId xmlns:a16="http://schemas.microsoft.com/office/drawing/2014/main" id="{77886266-580F-5EC0-70BF-45A4CE5C88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5" name="Line 541">
              <a:extLst>
                <a:ext uri="{FF2B5EF4-FFF2-40B4-BE49-F238E27FC236}">
                  <a16:creationId xmlns:a16="http://schemas.microsoft.com/office/drawing/2014/main" id="{C357C117-FC4A-0667-7EBA-45F4731C32F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95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6" name="Line 542">
              <a:extLst>
                <a:ext uri="{FF2B5EF4-FFF2-40B4-BE49-F238E27FC236}">
                  <a16:creationId xmlns:a16="http://schemas.microsoft.com/office/drawing/2014/main" id="{8C778BFA-3CA4-637B-79A8-01AA00D0C7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7" name="Line 543">
              <a:extLst>
                <a:ext uri="{FF2B5EF4-FFF2-40B4-BE49-F238E27FC236}">
                  <a16:creationId xmlns:a16="http://schemas.microsoft.com/office/drawing/2014/main" id="{E7AC2B91-5F1C-F9E3-D9D0-E7F48678CBD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8" name="Line 544">
              <a:extLst>
                <a:ext uri="{FF2B5EF4-FFF2-40B4-BE49-F238E27FC236}">
                  <a16:creationId xmlns:a16="http://schemas.microsoft.com/office/drawing/2014/main" id="{B05D7E31-2EB6-373C-FE64-DAD23917F3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0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9" name="Line 545">
              <a:extLst>
                <a:ext uri="{FF2B5EF4-FFF2-40B4-BE49-F238E27FC236}">
                  <a16:creationId xmlns:a16="http://schemas.microsoft.com/office/drawing/2014/main" id="{E4200EE6-F3C9-D69E-F525-F1D9F704AD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5" y="2694"/>
              <a:ext cx="0" cy="1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0" name="Line 546">
              <a:extLst>
                <a:ext uri="{FF2B5EF4-FFF2-40B4-BE49-F238E27FC236}">
                  <a16:creationId xmlns:a16="http://schemas.microsoft.com/office/drawing/2014/main" id="{195BE773-B8A8-1777-1E1B-A45F23380F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3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1" name="Line 547">
              <a:extLst>
                <a:ext uri="{FF2B5EF4-FFF2-40B4-BE49-F238E27FC236}">
                  <a16:creationId xmlns:a16="http://schemas.microsoft.com/office/drawing/2014/main" id="{8B3135BA-B46A-9FEF-2824-D8C3028B6C5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4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2" name="Line 548">
              <a:extLst>
                <a:ext uri="{FF2B5EF4-FFF2-40B4-BE49-F238E27FC236}">
                  <a16:creationId xmlns:a16="http://schemas.microsoft.com/office/drawing/2014/main" id="{3FA8C04C-174E-AC5A-89DF-6C24FE0F193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55" y="3556"/>
              <a:ext cx="0" cy="24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3" name="Line 549">
              <a:extLst>
                <a:ext uri="{FF2B5EF4-FFF2-40B4-BE49-F238E27FC236}">
                  <a16:creationId xmlns:a16="http://schemas.microsoft.com/office/drawing/2014/main" id="{A75E8965-D1E1-FA67-F815-4D098FB7E5B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0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4" name="Line 550">
              <a:extLst>
                <a:ext uri="{FF2B5EF4-FFF2-40B4-BE49-F238E27FC236}">
                  <a16:creationId xmlns:a16="http://schemas.microsoft.com/office/drawing/2014/main" id="{AB8F2CB7-29FE-82D3-FBF4-7C25474A8E5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5" name="Line 551">
              <a:extLst>
                <a:ext uri="{FF2B5EF4-FFF2-40B4-BE49-F238E27FC236}">
                  <a16:creationId xmlns:a16="http://schemas.microsoft.com/office/drawing/2014/main" id="{DBB3A720-A530-C687-77D0-91AFBB3CEB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0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6" name="Line 552">
              <a:extLst>
                <a:ext uri="{FF2B5EF4-FFF2-40B4-BE49-F238E27FC236}">
                  <a16:creationId xmlns:a16="http://schemas.microsoft.com/office/drawing/2014/main" id="{2D7FA73D-6901-E9C2-2EA0-A2C2473B7E7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5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7" name="Line 553">
              <a:extLst>
                <a:ext uri="{FF2B5EF4-FFF2-40B4-BE49-F238E27FC236}">
                  <a16:creationId xmlns:a16="http://schemas.microsoft.com/office/drawing/2014/main" id="{8FC10CFD-B131-EE73-1362-FED43F66023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8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8" name="Line 554">
              <a:extLst>
                <a:ext uri="{FF2B5EF4-FFF2-40B4-BE49-F238E27FC236}">
                  <a16:creationId xmlns:a16="http://schemas.microsoft.com/office/drawing/2014/main" id="{BDF6F436-5057-C071-C351-AC3F7D32BA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0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9" name="Line 555">
              <a:extLst>
                <a:ext uri="{FF2B5EF4-FFF2-40B4-BE49-F238E27FC236}">
                  <a16:creationId xmlns:a16="http://schemas.microsoft.com/office/drawing/2014/main" id="{2366D4C1-DC39-CA0E-4E8D-CF92AB3BBB0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4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0" name="Line 556">
              <a:extLst>
                <a:ext uri="{FF2B5EF4-FFF2-40B4-BE49-F238E27FC236}">
                  <a16:creationId xmlns:a16="http://schemas.microsoft.com/office/drawing/2014/main" id="{47924D8D-AECA-E31B-1CE2-A33B60F248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9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1" name="Line 557">
              <a:extLst>
                <a:ext uri="{FF2B5EF4-FFF2-40B4-BE49-F238E27FC236}">
                  <a16:creationId xmlns:a16="http://schemas.microsoft.com/office/drawing/2014/main" id="{91223B02-D78F-CF86-D6ED-5606ABCDFB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4" y="3531"/>
              <a:ext cx="0" cy="27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2" name="Line 558">
              <a:extLst>
                <a:ext uri="{FF2B5EF4-FFF2-40B4-BE49-F238E27FC236}">
                  <a16:creationId xmlns:a16="http://schemas.microsoft.com/office/drawing/2014/main" id="{351DB291-2687-485D-5417-6C7FA605222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9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3" name="Line 559">
              <a:extLst>
                <a:ext uri="{FF2B5EF4-FFF2-40B4-BE49-F238E27FC236}">
                  <a16:creationId xmlns:a16="http://schemas.microsoft.com/office/drawing/2014/main" id="{8740CDFF-7A06-B4DA-7738-3B2E787CA0F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3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4" name="Line 560">
              <a:extLst>
                <a:ext uri="{FF2B5EF4-FFF2-40B4-BE49-F238E27FC236}">
                  <a16:creationId xmlns:a16="http://schemas.microsoft.com/office/drawing/2014/main" id="{D942C7B7-2984-445D-5F91-2F8CA091D8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4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5" name="Line 561">
              <a:extLst>
                <a:ext uri="{FF2B5EF4-FFF2-40B4-BE49-F238E27FC236}">
                  <a16:creationId xmlns:a16="http://schemas.microsoft.com/office/drawing/2014/main" id="{68C95CF0-B897-96E4-D304-33F236E1F3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5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6" name="Line 562">
              <a:extLst>
                <a:ext uri="{FF2B5EF4-FFF2-40B4-BE49-F238E27FC236}">
                  <a16:creationId xmlns:a16="http://schemas.microsoft.com/office/drawing/2014/main" id="{C4874114-18D6-495B-FBE7-0380748001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69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7" name="Line 563">
              <a:extLst>
                <a:ext uri="{FF2B5EF4-FFF2-40B4-BE49-F238E27FC236}">
                  <a16:creationId xmlns:a16="http://schemas.microsoft.com/office/drawing/2014/main" id="{D4C8500B-8817-3744-C6B0-60003BB0B81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7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8" name="Line 564">
              <a:extLst>
                <a:ext uri="{FF2B5EF4-FFF2-40B4-BE49-F238E27FC236}">
                  <a16:creationId xmlns:a16="http://schemas.microsoft.com/office/drawing/2014/main" id="{643E40C9-40C5-2045-DE92-86553DC1D38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3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9" name="Line 565">
              <a:extLst>
                <a:ext uri="{FF2B5EF4-FFF2-40B4-BE49-F238E27FC236}">
                  <a16:creationId xmlns:a16="http://schemas.microsoft.com/office/drawing/2014/main" id="{BB3D0CE8-9AF8-2B81-5EA5-DE614CA11CC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0" name="Line 566">
              <a:extLst>
                <a:ext uri="{FF2B5EF4-FFF2-40B4-BE49-F238E27FC236}">
                  <a16:creationId xmlns:a16="http://schemas.microsoft.com/office/drawing/2014/main" id="{7319E426-313B-D8AF-2E1B-3779343E84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1" name="Line 567">
              <a:extLst>
                <a:ext uri="{FF2B5EF4-FFF2-40B4-BE49-F238E27FC236}">
                  <a16:creationId xmlns:a16="http://schemas.microsoft.com/office/drawing/2014/main" id="{1EE8BB6B-B483-008A-90F2-7EFC5397C4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2" name="Line 568">
              <a:extLst>
                <a:ext uri="{FF2B5EF4-FFF2-40B4-BE49-F238E27FC236}">
                  <a16:creationId xmlns:a16="http://schemas.microsoft.com/office/drawing/2014/main" id="{1348FC1C-1F2B-3CA8-14A2-304F6597EDB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8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3" name="Line 569">
              <a:extLst>
                <a:ext uri="{FF2B5EF4-FFF2-40B4-BE49-F238E27FC236}">
                  <a16:creationId xmlns:a16="http://schemas.microsoft.com/office/drawing/2014/main" id="{49DA9843-28F6-11B7-2A10-3A4301F056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13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4" name="Line 570">
              <a:extLst>
                <a:ext uri="{FF2B5EF4-FFF2-40B4-BE49-F238E27FC236}">
                  <a16:creationId xmlns:a16="http://schemas.microsoft.com/office/drawing/2014/main" id="{9E1B977F-CA07-0619-BC47-AAAC9BC35BC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28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5" name="Line 571">
              <a:extLst>
                <a:ext uri="{FF2B5EF4-FFF2-40B4-BE49-F238E27FC236}">
                  <a16:creationId xmlns:a16="http://schemas.microsoft.com/office/drawing/2014/main" id="{B569F053-D96D-0149-D588-6835E0304B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3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6" name="Line 572">
              <a:extLst>
                <a:ext uri="{FF2B5EF4-FFF2-40B4-BE49-F238E27FC236}">
                  <a16:creationId xmlns:a16="http://schemas.microsoft.com/office/drawing/2014/main" id="{E3EAE7E9-0E34-D581-7AA2-B160E3EC6E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8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7" name="Line 573">
              <a:extLst>
                <a:ext uri="{FF2B5EF4-FFF2-40B4-BE49-F238E27FC236}">
                  <a16:creationId xmlns:a16="http://schemas.microsoft.com/office/drawing/2014/main" id="{6C0AC6EB-0C20-996D-0373-7254862BA39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4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8" name="Line 574">
              <a:extLst>
                <a:ext uri="{FF2B5EF4-FFF2-40B4-BE49-F238E27FC236}">
                  <a16:creationId xmlns:a16="http://schemas.microsoft.com/office/drawing/2014/main" id="{E71B8940-A729-76B6-4BCE-71446CAA37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9" name="Line 575">
              <a:extLst>
                <a:ext uri="{FF2B5EF4-FFF2-40B4-BE49-F238E27FC236}">
                  <a16:creationId xmlns:a16="http://schemas.microsoft.com/office/drawing/2014/main" id="{1DCA18BD-6154-A332-0AAE-E2F61E2C38B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8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0" name="Line 576">
              <a:extLst>
                <a:ext uri="{FF2B5EF4-FFF2-40B4-BE49-F238E27FC236}">
                  <a16:creationId xmlns:a16="http://schemas.microsoft.com/office/drawing/2014/main" id="{755BBF18-CF11-5F3F-C938-95DA0B05E06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1" name="Line 577">
              <a:extLst>
                <a:ext uri="{FF2B5EF4-FFF2-40B4-BE49-F238E27FC236}">
                  <a16:creationId xmlns:a16="http://schemas.microsoft.com/office/drawing/2014/main" id="{CE756399-E38F-B757-DA8E-390F9E69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7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2" name="Line 578">
              <a:extLst>
                <a:ext uri="{FF2B5EF4-FFF2-40B4-BE49-F238E27FC236}">
                  <a16:creationId xmlns:a16="http://schemas.microsoft.com/office/drawing/2014/main" id="{270439A5-D7E3-E1E1-3DDE-214546E99F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2" y="3580"/>
              <a:ext cx="0" cy="22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3" name="Line 579">
              <a:extLst>
                <a:ext uri="{FF2B5EF4-FFF2-40B4-BE49-F238E27FC236}">
                  <a16:creationId xmlns:a16="http://schemas.microsoft.com/office/drawing/2014/main" id="{99E04EEB-19AD-99E9-E93D-E577F845EEB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7" y="3679"/>
              <a:ext cx="0" cy="12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4" name="Line 580">
              <a:extLst>
                <a:ext uri="{FF2B5EF4-FFF2-40B4-BE49-F238E27FC236}">
                  <a16:creationId xmlns:a16="http://schemas.microsoft.com/office/drawing/2014/main" id="{025D759C-2975-EE29-7BFB-CB62868936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2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5" name="Line 581">
              <a:extLst>
                <a:ext uri="{FF2B5EF4-FFF2-40B4-BE49-F238E27FC236}">
                  <a16:creationId xmlns:a16="http://schemas.microsoft.com/office/drawing/2014/main" id="{2F5FCF28-8123-5015-EF6B-D5A5972360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7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6" name="Line 582">
              <a:extLst>
                <a:ext uri="{FF2B5EF4-FFF2-40B4-BE49-F238E27FC236}">
                  <a16:creationId xmlns:a16="http://schemas.microsoft.com/office/drawing/2014/main" id="{BDF6805D-3CF0-71AD-E9B5-961B8CC5D9B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2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7" name="Line 583">
              <a:extLst>
                <a:ext uri="{FF2B5EF4-FFF2-40B4-BE49-F238E27FC236}">
                  <a16:creationId xmlns:a16="http://schemas.microsoft.com/office/drawing/2014/main" id="{0831E7B5-94DF-C762-8D16-DE8DB7E1CB7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8" name="Line 584">
              <a:extLst>
                <a:ext uri="{FF2B5EF4-FFF2-40B4-BE49-F238E27FC236}">
                  <a16:creationId xmlns:a16="http://schemas.microsoft.com/office/drawing/2014/main" id="{8098D676-14B6-24EE-B8F4-4F63EC210D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52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9" name="Line 585">
              <a:extLst>
                <a:ext uri="{FF2B5EF4-FFF2-40B4-BE49-F238E27FC236}">
                  <a16:creationId xmlns:a16="http://schemas.microsoft.com/office/drawing/2014/main" id="{30D8BC87-BF9F-80A6-03F9-FA32FD69A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62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0" name="Line 586">
              <a:extLst>
                <a:ext uri="{FF2B5EF4-FFF2-40B4-BE49-F238E27FC236}">
                  <a16:creationId xmlns:a16="http://schemas.microsoft.com/office/drawing/2014/main" id="{B20C3641-18E2-56E1-4CA2-6F1C159C586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1" name="Line 587">
              <a:extLst>
                <a:ext uri="{FF2B5EF4-FFF2-40B4-BE49-F238E27FC236}">
                  <a16:creationId xmlns:a16="http://schemas.microsoft.com/office/drawing/2014/main" id="{25B3243E-0B87-7011-DCB9-F0BFD65CE98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7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2" name="Line 588">
              <a:extLst>
                <a:ext uri="{FF2B5EF4-FFF2-40B4-BE49-F238E27FC236}">
                  <a16:creationId xmlns:a16="http://schemas.microsoft.com/office/drawing/2014/main" id="{C7C11C70-A550-40B5-6C5F-EA4456EB105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3" name="Line 589">
              <a:extLst>
                <a:ext uri="{FF2B5EF4-FFF2-40B4-BE49-F238E27FC236}">
                  <a16:creationId xmlns:a16="http://schemas.microsoft.com/office/drawing/2014/main" id="{7ADA36DF-D0C8-A60A-489F-A70ECEB61F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6" y="3764"/>
              <a:ext cx="0" cy="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4" name="Line 590">
              <a:extLst>
                <a:ext uri="{FF2B5EF4-FFF2-40B4-BE49-F238E27FC236}">
                  <a16:creationId xmlns:a16="http://schemas.microsoft.com/office/drawing/2014/main" id="{045CE001-0C08-00FC-0FD0-B5F455CEDCC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9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5" name="Line 591">
              <a:extLst>
                <a:ext uri="{FF2B5EF4-FFF2-40B4-BE49-F238E27FC236}">
                  <a16:creationId xmlns:a16="http://schemas.microsoft.com/office/drawing/2014/main" id="{4D50C509-3DB8-3EE4-9325-1043375970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16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6" name="Line 592">
              <a:extLst>
                <a:ext uri="{FF2B5EF4-FFF2-40B4-BE49-F238E27FC236}">
                  <a16:creationId xmlns:a16="http://schemas.microsoft.com/office/drawing/2014/main" id="{D7390C4A-0ACD-DC2D-CCD2-ED25765B77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1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7" name="Line 593">
              <a:extLst>
                <a:ext uri="{FF2B5EF4-FFF2-40B4-BE49-F238E27FC236}">
                  <a16:creationId xmlns:a16="http://schemas.microsoft.com/office/drawing/2014/main" id="{06F37AE0-F4ED-515B-18CC-17FF510E07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6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8" name="Line 594">
              <a:extLst>
                <a:ext uri="{FF2B5EF4-FFF2-40B4-BE49-F238E27FC236}">
                  <a16:creationId xmlns:a16="http://schemas.microsoft.com/office/drawing/2014/main" id="{006E364C-DB64-957E-CA0E-651665182C5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9" name="Line 595">
              <a:extLst>
                <a:ext uri="{FF2B5EF4-FFF2-40B4-BE49-F238E27FC236}">
                  <a16:creationId xmlns:a16="http://schemas.microsoft.com/office/drawing/2014/main" id="{A5451EAB-2749-FBB9-A70B-49BDD42CDF7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0" name="Line 596">
              <a:extLst>
                <a:ext uri="{FF2B5EF4-FFF2-40B4-BE49-F238E27FC236}">
                  <a16:creationId xmlns:a16="http://schemas.microsoft.com/office/drawing/2014/main" id="{4A4500FD-727E-D1A6-104C-B5D7DBD739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1" name="Line 597">
              <a:extLst>
                <a:ext uri="{FF2B5EF4-FFF2-40B4-BE49-F238E27FC236}">
                  <a16:creationId xmlns:a16="http://schemas.microsoft.com/office/drawing/2014/main" id="{8C048BCE-AA48-721E-4975-BBFB1070FA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2" name="Line 598">
              <a:extLst>
                <a:ext uri="{FF2B5EF4-FFF2-40B4-BE49-F238E27FC236}">
                  <a16:creationId xmlns:a16="http://schemas.microsoft.com/office/drawing/2014/main" id="{6441B112-2698-465E-23E1-CBB70C3F95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8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3" name="Line 599">
              <a:extLst>
                <a:ext uri="{FF2B5EF4-FFF2-40B4-BE49-F238E27FC236}">
                  <a16:creationId xmlns:a16="http://schemas.microsoft.com/office/drawing/2014/main" id="{955CB1DC-CAD5-9AFE-C349-3F5C4CF910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05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4" name="Line 600">
              <a:extLst>
                <a:ext uri="{FF2B5EF4-FFF2-40B4-BE49-F238E27FC236}">
                  <a16:creationId xmlns:a16="http://schemas.microsoft.com/office/drawing/2014/main" id="{55A0F3D2-F49F-3AD6-BE27-65CC8FA5EE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0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5" name="Line 601">
              <a:extLst>
                <a:ext uri="{FF2B5EF4-FFF2-40B4-BE49-F238E27FC236}">
                  <a16:creationId xmlns:a16="http://schemas.microsoft.com/office/drawing/2014/main" id="{0150FAC5-1D56-CFE1-F383-88FF5AE8D7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6" name="Line 602">
              <a:extLst>
                <a:ext uri="{FF2B5EF4-FFF2-40B4-BE49-F238E27FC236}">
                  <a16:creationId xmlns:a16="http://schemas.microsoft.com/office/drawing/2014/main" id="{A3192E2F-A3FD-29AC-D13C-760CD2F633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2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7" name="Line 603">
              <a:extLst>
                <a:ext uri="{FF2B5EF4-FFF2-40B4-BE49-F238E27FC236}">
                  <a16:creationId xmlns:a16="http://schemas.microsoft.com/office/drawing/2014/main" id="{52163AD6-39A7-B75B-6C94-BE2DE0A6C8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0" y="3719"/>
              <a:ext cx="0" cy="8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8" name="Line 604">
              <a:extLst>
                <a:ext uri="{FF2B5EF4-FFF2-40B4-BE49-F238E27FC236}">
                  <a16:creationId xmlns:a16="http://schemas.microsoft.com/office/drawing/2014/main" id="{D6F161ED-0FE2-225B-85FC-963918ABFBC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5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9" name="Line 605">
              <a:extLst>
                <a:ext uri="{FF2B5EF4-FFF2-40B4-BE49-F238E27FC236}">
                  <a16:creationId xmlns:a16="http://schemas.microsoft.com/office/drawing/2014/main" id="{A5836F53-6484-8481-2EBE-CCF9023765A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45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80" name="Line 606">
              <a:extLst>
                <a:ext uri="{FF2B5EF4-FFF2-40B4-BE49-F238E27FC236}">
                  <a16:creationId xmlns:a16="http://schemas.microsoft.com/office/drawing/2014/main" id="{053EAFE1-DA00-578D-20E3-697FB3DAA7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6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9885DF05-D42E-5C20-0FA1-52ACE598809E}"/>
              </a:ext>
            </a:extLst>
          </p:cNvPr>
          <p:cNvSpPr/>
          <p:nvPr/>
        </p:nvSpPr>
        <p:spPr>
          <a:xfrm>
            <a:off x="5401559" y="0"/>
            <a:ext cx="1973927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113562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50DF1C5-D9AF-F3E7-2DBD-6EACFE562D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-2002945" y="1770006"/>
            <a:ext cx="5868194" cy="2016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9FBAE51-4CAF-5BAE-BD4A-A85148310C43}"/>
              </a:ext>
            </a:extLst>
          </p:cNvPr>
          <p:cNvSpPr/>
          <p:nvPr/>
        </p:nvSpPr>
        <p:spPr>
          <a:xfrm>
            <a:off x="5401559" y="0"/>
            <a:ext cx="6790441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grpSp>
        <p:nvGrpSpPr>
          <p:cNvPr id="201" name="Group 607">
            <a:extLst>
              <a:ext uri="{FF2B5EF4-FFF2-40B4-BE49-F238E27FC236}">
                <a16:creationId xmlns:a16="http://schemas.microsoft.com/office/drawing/2014/main" id="{D5EDA25C-592B-5EAE-CCD0-D2BFD9EAF6A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900222" y="956698"/>
            <a:ext cx="6160851" cy="3600000"/>
            <a:chOff x="1079" y="768"/>
            <a:chExt cx="1381" cy="3035"/>
          </a:xfrm>
        </p:grpSpPr>
        <p:sp>
          <p:nvSpPr>
            <p:cNvPr id="202" name="Line 428">
              <a:extLst>
                <a:ext uri="{FF2B5EF4-FFF2-40B4-BE49-F238E27FC236}">
                  <a16:creationId xmlns:a16="http://schemas.microsoft.com/office/drawing/2014/main" id="{93C06D28-D400-7CD9-49F9-AD648BC297E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79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3" name="Line 429">
              <a:extLst>
                <a:ext uri="{FF2B5EF4-FFF2-40B4-BE49-F238E27FC236}">
                  <a16:creationId xmlns:a16="http://schemas.microsoft.com/office/drawing/2014/main" id="{C5EF7987-7F9B-F385-FA61-FD94090BD2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89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4" name="Line 430">
              <a:extLst>
                <a:ext uri="{FF2B5EF4-FFF2-40B4-BE49-F238E27FC236}">
                  <a16:creationId xmlns:a16="http://schemas.microsoft.com/office/drawing/2014/main" id="{493E23E2-2FE3-26BD-7D3E-151AB66FE93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13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5" name="Line 431">
              <a:extLst>
                <a:ext uri="{FF2B5EF4-FFF2-40B4-BE49-F238E27FC236}">
                  <a16:creationId xmlns:a16="http://schemas.microsoft.com/office/drawing/2014/main" id="{B4535C4C-4BA5-E89E-2A79-99C3788455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6" name="Line 432">
              <a:extLst>
                <a:ext uri="{FF2B5EF4-FFF2-40B4-BE49-F238E27FC236}">
                  <a16:creationId xmlns:a16="http://schemas.microsoft.com/office/drawing/2014/main" id="{4EF2818C-B4FC-770A-02B1-529F2BD27E7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8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7" name="Line 433">
              <a:extLst>
                <a:ext uri="{FF2B5EF4-FFF2-40B4-BE49-F238E27FC236}">
                  <a16:creationId xmlns:a16="http://schemas.microsoft.com/office/drawing/2014/main" id="{62A68861-F121-C931-FAB8-1C3660A66E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8" name="Line 434">
              <a:extLst>
                <a:ext uri="{FF2B5EF4-FFF2-40B4-BE49-F238E27FC236}">
                  <a16:creationId xmlns:a16="http://schemas.microsoft.com/office/drawing/2014/main" id="{92B730A3-5052-5097-D15A-EE1E82ED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9" name="Line 435">
              <a:extLst>
                <a:ext uri="{FF2B5EF4-FFF2-40B4-BE49-F238E27FC236}">
                  <a16:creationId xmlns:a16="http://schemas.microsoft.com/office/drawing/2014/main" id="{B79B507A-2799-99C1-1E88-A94B6CAED5C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58" y="3457"/>
              <a:ext cx="0" cy="3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0" name="Line 436">
              <a:extLst>
                <a:ext uri="{FF2B5EF4-FFF2-40B4-BE49-F238E27FC236}">
                  <a16:creationId xmlns:a16="http://schemas.microsoft.com/office/drawing/2014/main" id="{75933A08-D853-70B1-EB58-D8C12F4130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1" name="Line 437">
              <a:extLst>
                <a:ext uri="{FF2B5EF4-FFF2-40B4-BE49-F238E27FC236}">
                  <a16:creationId xmlns:a16="http://schemas.microsoft.com/office/drawing/2014/main" id="{1D314D87-4238-F72C-C1ED-0F243052937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7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2" name="Line 438">
              <a:extLst>
                <a:ext uri="{FF2B5EF4-FFF2-40B4-BE49-F238E27FC236}">
                  <a16:creationId xmlns:a16="http://schemas.microsoft.com/office/drawing/2014/main" id="{452EC728-03F1-BB25-73C1-C86170EF21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3" name="Line 439">
              <a:extLst>
                <a:ext uri="{FF2B5EF4-FFF2-40B4-BE49-F238E27FC236}">
                  <a16:creationId xmlns:a16="http://schemas.microsoft.com/office/drawing/2014/main" id="{58119279-DCA9-8AEC-FC60-BA405906896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4" name="Line 440">
              <a:extLst>
                <a:ext uri="{FF2B5EF4-FFF2-40B4-BE49-F238E27FC236}">
                  <a16:creationId xmlns:a16="http://schemas.microsoft.com/office/drawing/2014/main" id="{314C42FA-2AE6-B851-143C-9D3C9377343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3" y="3253"/>
              <a:ext cx="0" cy="55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5" name="Line 441">
              <a:extLst>
                <a:ext uri="{FF2B5EF4-FFF2-40B4-BE49-F238E27FC236}">
                  <a16:creationId xmlns:a16="http://schemas.microsoft.com/office/drawing/2014/main" id="{DE7B3575-F59C-70E9-46FC-A5388331975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7" y="3590"/>
              <a:ext cx="0" cy="21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6" name="Line 442">
              <a:extLst>
                <a:ext uri="{FF2B5EF4-FFF2-40B4-BE49-F238E27FC236}">
                  <a16:creationId xmlns:a16="http://schemas.microsoft.com/office/drawing/2014/main" id="{9B810B70-1837-5C33-A565-0734B2FEDB2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7" name="Line 443">
              <a:extLst>
                <a:ext uri="{FF2B5EF4-FFF2-40B4-BE49-F238E27FC236}">
                  <a16:creationId xmlns:a16="http://schemas.microsoft.com/office/drawing/2014/main" id="{E03B979D-6903-8650-D33A-38A418C1581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7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8" name="Line 444">
              <a:extLst>
                <a:ext uri="{FF2B5EF4-FFF2-40B4-BE49-F238E27FC236}">
                  <a16:creationId xmlns:a16="http://schemas.microsoft.com/office/drawing/2014/main" id="{531447B4-52A9-35EC-2750-7CE833D5A90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1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9" name="Line 445">
              <a:extLst>
                <a:ext uri="{FF2B5EF4-FFF2-40B4-BE49-F238E27FC236}">
                  <a16:creationId xmlns:a16="http://schemas.microsoft.com/office/drawing/2014/main" id="{D7037084-500F-A277-9A63-DB61F07B4FA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2" y="3461"/>
              <a:ext cx="0" cy="34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0" name="Line 446">
              <a:extLst>
                <a:ext uri="{FF2B5EF4-FFF2-40B4-BE49-F238E27FC236}">
                  <a16:creationId xmlns:a16="http://schemas.microsoft.com/office/drawing/2014/main" id="{FEF9AC23-6F55-4DC3-4544-6CBD6797E44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1" name="Line 447">
              <a:extLst>
                <a:ext uri="{FF2B5EF4-FFF2-40B4-BE49-F238E27FC236}">
                  <a16:creationId xmlns:a16="http://schemas.microsoft.com/office/drawing/2014/main" id="{DEBDB851-9A7B-2613-341D-72BCB71149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2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2" name="Line 448">
              <a:extLst>
                <a:ext uri="{FF2B5EF4-FFF2-40B4-BE49-F238E27FC236}">
                  <a16:creationId xmlns:a16="http://schemas.microsoft.com/office/drawing/2014/main" id="{8AC04AED-5C97-C164-FBE6-0660C51F02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7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3" name="Line 449">
              <a:extLst>
                <a:ext uri="{FF2B5EF4-FFF2-40B4-BE49-F238E27FC236}">
                  <a16:creationId xmlns:a16="http://schemas.microsoft.com/office/drawing/2014/main" id="{40AC9C6C-E8E1-82F7-FB49-6FD9A66927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2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4" name="Line 450">
              <a:extLst>
                <a:ext uri="{FF2B5EF4-FFF2-40B4-BE49-F238E27FC236}">
                  <a16:creationId xmlns:a16="http://schemas.microsoft.com/office/drawing/2014/main" id="{425A1375-BB85-811D-6D13-001AA22B19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7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5" name="Line 451">
              <a:extLst>
                <a:ext uri="{FF2B5EF4-FFF2-40B4-BE49-F238E27FC236}">
                  <a16:creationId xmlns:a16="http://schemas.microsoft.com/office/drawing/2014/main" id="{D21ED248-AFF0-E070-7A69-E604DF32B8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62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6" name="Line 452">
              <a:extLst>
                <a:ext uri="{FF2B5EF4-FFF2-40B4-BE49-F238E27FC236}">
                  <a16:creationId xmlns:a16="http://schemas.microsoft.com/office/drawing/2014/main" id="{BC6D60D0-C74B-E430-F0F0-BCDC225F1FD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2" y="3357"/>
              <a:ext cx="0" cy="4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7" name="Line 453">
              <a:extLst>
                <a:ext uri="{FF2B5EF4-FFF2-40B4-BE49-F238E27FC236}">
                  <a16:creationId xmlns:a16="http://schemas.microsoft.com/office/drawing/2014/main" id="{24708395-5B8C-76F7-4C08-BEB1F2D329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8" name="Line 454">
              <a:extLst>
                <a:ext uri="{FF2B5EF4-FFF2-40B4-BE49-F238E27FC236}">
                  <a16:creationId xmlns:a16="http://schemas.microsoft.com/office/drawing/2014/main" id="{31359C8C-CE01-66C9-A8DA-B49EBF65EE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01" y="3768"/>
              <a:ext cx="0" cy="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9" name="Line 455">
              <a:extLst>
                <a:ext uri="{FF2B5EF4-FFF2-40B4-BE49-F238E27FC236}">
                  <a16:creationId xmlns:a16="http://schemas.microsoft.com/office/drawing/2014/main" id="{B32A52F1-F885-9250-B621-5F28F5A0A5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1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0" name="Line 456">
              <a:extLst>
                <a:ext uri="{FF2B5EF4-FFF2-40B4-BE49-F238E27FC236}">
                  <a16:creationId xmlns:a16="http://schemas.microsoft.com/office/drawing/2014/main" id="{313C6A48-CDB1-7C6D-D765-04A9E088D82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6" y="3640"/>
              <a:ext cx="0" cy="16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1" name="Line 457">
              <a:extLst>
                <a:ext uri="{FF2B5EF4-FFF2-40B4-BE49-F238E27FC236}">
                  <a16:creationId xmlns:a16="http://schemas.microsoft.com/office/drawing/2014/main" id="{4B700C50-039B-3722-7BC8-3C2C9E8DC9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21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2" name="Line 458">
              <a:extLst>
                <a:ext uri="{FF2B5EF4-FFF2-40B4-BE49-F238E27FC236}">
                  <a16:creationId xmlns:a16="http://schemas.microsoft.com/office/drawing/2014/main" id="{5A21B8E1-9946-AEAE-C5CE-B8A93175CE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46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3" name="Line 459">
              <a:extLst>
                <a:ext uri="{FF2B5EF4-FFF2-40B4-BE49-F238E27FC236}">
                  <a16:creationId xmlns:a16="http://schemas.microsoft.com/office/drawing/2014/main" id="{1B8B5FCE-2D6F-E516-D2BF-2EED74A2FE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4" name="Line 460">
              <a:extLst>
                <a:ext uri="{FF2B5EF4-FFF2-40B4-BE49-F238E27FC236}">
                  <a16:creationId xmlns:a16="http://schemas.microsoft.com/office/drawing/2014/main" id="{0F1AFA95-C3F9-6C69-C787-66F897ABE37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6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5" name="Line 461">
              <a:extLst>
                <a:ext uri="{FF2B5EF4-FFF2-40B4-BE49-F238E27FC236}">
                  <a16:creationId xmlns:a16="http://schemas.microsoft.com/office/drawing/2014/main" id="{51CEE895-C304-2555-8925-A7143D261C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1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6" name="Line 462">
              <a:extLst>
                <a:ext uri="{FF2B5EF4-FFF2-40B4-BE49-F238E27FC236}">
                  <a16:creationId xmlns:a16="http://schemas.microsoft.com/office/drawing/2014/main" id="{76D7DC90-D143-0FF3-BB7D-71E81515FC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7" name="Line 463">
              <a:extLst>
                <a:ext uri="{FF2B5EF4-FFF2-40B4-BE49-F238E27FC236}">
                  <a16:creationId xmlns:a16="http://schemas.microsoft.com/office/drawing/2014/main" id="{3005F0B2-A3EB-6DF8-A905-1648CCC32C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1" y="3303"/>
              <a:ext cx="0" cy="50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8" name="Line 464">
              <a:extLst>
                <a:ext uri="{FF2B5EF4-FFF2-40B4-BE49-F238E27FC236}">
                  <a16:creationId xmlns:a16="http://schemas.microsoft.com/office/drawing/2014/main" id="{7B661206-FD4B-7C67-3B95-4376386CB22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9" name="Line 465">
              <a:extLst>
                <a:ext uri="{FF2B5EF4-FFF2-40B4-BE49-F238E27FC236}">
                  <a16:creationId xmlns:a16="http://schemas.microsoft.com/office/drawing/2014/main" id="{FAC333C9-F05B-67DA-79F1-8BBFB1DBD2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1" y="1778"/>
              <a:ext cx="0" cy="20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0" name="Line 466">
              <a:extLst>
                <a:ext uri="{FF2B5EF4-FFF2-40B4-BE49-F238E27FC236}">
                  <a16:creationId xmlns:a16="http://schemas.microsoft.com/office/drawing/2014/main" id="{494209DA-21FB-9977-FD48-C859CC5B498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6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1" name="Line 467">
              <a:extLst>
                <a:ext uri="{FF2B5EF4-FFF2-40B4-BE49-F238E27FC236}">
                  <a16:creationId xmlns:a16="http://schemas.microsoft.com/office/drawing/2014/main" id="{9F3FB118-DAF6-884F-CBC5-59125E21DC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2" name="Line 468">
              <a:extLst>
                <a:ext uri="{FF2B5EF4-FFF2-40B4-BE49-F238E27FC236}">
                  <a16:creationId xmlns:a16="http://schemas.microsoft.com/office/drawing/2014/main" id="{67354EF4-15DF-C051-C9ED-4A085B108A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3" name="Line 469">
              <a:extLst>
                <a:ext uri="{FF2B5EF4-FFF2-40B4-BE49-F238E27FC236}">
                  <a16:creationId xmlns:a16="http://schemas.microsoft.com/office/drawing/2014/main" id="{23C1802A-2103-7590-A1F2-BCF317D7B5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1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4" name="Line 470">
              <a:extLst>
                <a:ext uri="{FF2B5EF4-FFF2-40B4-BE49-F238E27FC236}">
                  <a16:creationId xmlns:a16="http://schemas.microsoft.com/office/drawing/2014/main" id="{77322E64-4725-D24E-A115-DA779942CE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20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5" name="Line 471">
              <a:extLst>
                <a:ext uri="{FF2B5EF4-FFF2-40B4-BE49-F238E27FC236}">
                  <a16:creationId xmlns:a16="http://schemas.microsoft.com/office/drawing/2014/main" id="{5748D86E-DB92-1CEA-0943-07A2B3C9E16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0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6" name="Line 472">
              <a:extLst>
                <a:ext uri="{FF2B5EF4-FFF2-40B4-BE49-F238E27FC236}">
                  <a16:creationId xmlns:a16="http://schemas.microsoft.com/office/drawing/2014/main" id="{008339F0-8535-1829-DB13-E0650C06E0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5" y="3407"/>
              <a:ext cx="0" cy="39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7" name="Line 473">
              <a:extLst>
                <a:ext uri="{FF2B5EF4-FFF2-40B4-BE49-F238E27FC236}">
                  <a16:creationId xmlns:a16="http://schemas.microsoft.com/office/drawing/2014/main" id="{EA677173-F1F1-1CC3-2CAA-E684223FDB6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0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8" name="Line 474">
              <a:extLst>
                <a:ext uri="{FF2B5EF4-FFF2-40B4-BE49-F238E27FC236}">
                  <a16:creationId xmlns:a16="http://schemas.microsoft.com/office/drawing/2014/main" id="{549BB16D-2F94-E424-5AA4-1B6F1CD31E7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9" name="Line 475">
              <a:extLst>
                <a:ext uri="{FF2B5EF4-FFF2-40B4-BE49-F238E27FC236}">
                  <a16:creationId xmlns:a16="http://schemas.microsoft.com/office/drawing/2014/main" id="{28EFBC5E-657B-8695-EC25-86C17FAA87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0" name="Line 476">
              <a:extLst>
                <a:ext uri="{FF2B5EF4-FFF2-40B4-BE49-F238E27FC236}">
                  <a16:creationId xmlns:a16="http://schemas.microsoft.com/office/drawing/2014/main" id="{3988E7FC-246A-3480-9477-C291B5796D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1" name="Line 477">
              <a:extLst>
                <a:ext uri="{FF2B5EF4-FFF2-40B4-BE49-F238E27FC236}">
                  <a16:creationId xmlns:a16="http://schemas.microsoft.com/office/drawing/2014/main" id="{71254979-2D6F-81F7-A9A4-5142BB60A1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70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2" name="Line 478">
              <a:extLst>
                <a:ext uri="{FF2B5EF4-FFF2-40B4-BE49-F238E27FC236}">
                  <a16:creationId xmlns:a16="http://schemas.microsoft.com/office/drawing/2014/main" id="{DC178807-0E1E-4ADC-C8D3-C3113A5B26F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0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3" name="Line 479">
              <a:extLst>
                <a:ext uri="{FF2B5EF4-FFF2-40B4-BE49-F238E27FC236}">
                  <a16:creationId xmlns:a16="http://schemas.microsoft.com/office/drawing/2014/main" id="{A0351194-64F0-6E17-F3BB-04DCA5B01E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4" name="Line 480">
              <a:extLst>
                <a:ext uri="{FF2B5EF4-FFF2-40B4-BE49-F238E27FC236}">
                  <a16:creationId xmlns:a16="http://schemas.microsoft.com/office/drawing/2014/main" id="{35941833-C3EC-DD21-CE1C-BE32A028D3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0" y="2951"/>
              <a:ext cx="0" cy="85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5" name="Line 481">
              <a:extLst>
                <a:ext uri="{FF2B5EF4-FFF2-40B4-BE49-F238E27FC236}">
                  <a16:creationId xmlns:a16="http://schemas.microsoft.com/office/drawing/2014/main" id="{B4D9D462-4ED6-8FF1-3CED-6F7A85637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4" y="768"/>
              <a:ext cx="0" cy="30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6" name="Line 482">
              <a:extLst>
                <a:ext uri="{FF2B5EF4-FFF2-40B4-BE49-F238E27FC236}">
                  <a16:creationId xmlns:a16="http://schemas.microsoft.com/office/drawing/2014/main" id="{C88DD927-3D9D-6251-F7F2-D3F37A9573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9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7" name="Line 483">
              <a:extLst>
                <a:ext uri="{FF2B5EF4-FFF2-40B4-BE49-F238E27FC236}">
                  <a16:creationId xmlns:a16="http://schemas.microsoft.com/office/drawing/2014/main" id="{D788581D-9908-F99D-66B2-6436AAFFAED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4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8" name="Line 484">
              <a:extLst>
                <a:ext uri="{FF2B5EF4-FFF2-40B4-BE49-F238E27FC236}">
                  <a16:creationId xmlns:a16="http://schemas.microsoft.com/office/drawing/2014/main" id="{7E36A32A-AD44-3CBD-6F64-997FFFED99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9" name="Line 485">
              <a:extLst>
                <a:ext uri="{FF2B5EF4-FFF2-40B4-BE49-F238E27FC236}">
                  <a16:creationId xmlns:a16="http://schemas.microsoft.com/office/drawing/2014/main" id="{7077DA90-1D35-1015-2C41-99ACF753C72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2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0" name="Line 486">
              <a:extLst>
                <a:ext uri="{FF2B5EF4-FFF2-40B4-BE49-F238E27FC236}">
                  <a16:creationId xmlns:a16="http://schemas.microsoft.com/office/drawing/2014/main" id="{39045230-9D80-6018-F4C2-26D2EADD83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39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1" name="Line 487">
              <a:extLst>
                <a:ext uri="{FF2B5EF4-FFF2-40B4-BE49-F238E27FC236}">
                  <a16:creationId xmlns:a16="http://schemas.microsoft.com/office/drawing/2014/main" id="{7090B3F9-6043-DF40-0E50-8F7648778D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4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2" name="Line 488">
              <a:extLst>
                <a:ext uri="{FF2B5EF4-FFF2-40B4-BE49-F238E27FC236}">
                  <a16:creationId xmlns:a16="http://schemas.microsoft.com/office/drawing/2014/main" id="{8EEF7813-2612-87F5-4E96-6B5BBDCF36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9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3" name="Line 489">
              <a:extLst>
                <a:ext uri="{FF2B5EF4-FFF2-40B4-BE49-F238E27FC236}">
                  <a16:creationId xmlns:a16="http://schemas.microsoft.com/office/drawing/2014/main" id="{7D42F48C-A947-3643-5CF1-4116551171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4" y="3615"/>
              <a:ext cx="0" cy="18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4" name="Line 490">
              <a:extLst>
                <a:ext uri="{FF2B5EF4-FFF2-40B4-BE49-F238E27FC236}">
                  <a16:creationId xmlns:a16="http://schemas.microsoft.com/office/drawing/2014/main" id="{622C53D8-40CB-FDF5-F4EA-E73B32DD22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5" name="Line 491">
              <a:extLst>
                <a:ext uri="{FF2B5EF4-FFF2-40B4-BE49-F238E27FC236}">
                  <a16:creationId xmlns:a16="http://schemas.microsoft.com/office/drawing/2014/main" id="{CB398D1B-D23A-7A44-E036-EBD6C6D765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4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6" name="Line 492">
              <a:extLst>
                <a:ext uri="{FF2B5EF4-FFF2-40B4-BE49-F238E27FC236}">
                  <a16:creationId xmlns:a16="http://schemas.microsoft.com/office/drawing/2014/main" id="{E2B2DB51-BFD1-26E8-BD14-1FBD41DA847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7" name="Line 493">
              <a:extLst>
                <a:ext uri="{FF2B5EF4-FFF2-40B4-BE49-F238E27FC236}">
                  <a16:creationId xmlns:a16="http://schemas.microsoft.com/office/drawing/2014/main" id="{FC1ED6CB-6E5D-FAFD-6F3D-F5911D63BFC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8" name="Line 494">
              <a:extLst>
                <a:ext uri="{FF2B5EF4-FFF2-40B4-BE49-F238E27FC236}">
                  <a16:creationId xmlns:a16="http://schemas.microsoft.com/office/drawing/2014/main" id="{926354B0-910D-C283-DB44-6861F85F46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9" name="Line 495">
              <a:extLst>
                <a:ext uri="{FF2B5EF4-FFF2-40B4-BE49-F238E27FC236}">
                  <a16:creationId xmlns:a16="http://schemas.microsoft.com/office/drawing/2014/main" id="{3C8D1801-7B26-0A0A-C01A-6810092D37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8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0" name="Line 496">
              <a:extLst>
                <a:ext uri="{FF2B5EF4-FFF2-40B4-BE49-F238E27FC236}">
                  <a16:creationId xmlns:a16="http://schemas.microsoft.com/office/drawing/2014/main" id="{B40F21AD-5A4C-BC57-4362-649A65DE872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1" name="Line 497">
              <a:extLst>
                <a:ext uri="{FF2B5EF4-FFF2-40B4-BE49-F238E27FC236}">
                  <a16:creationId xmlns:a16="http://schemas.microsoft.com/office/drawing/2014/main" id="{C7D6E405-0BBA-E13D-D37B-3835136250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3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2" name="Line 498">
              <a:extLst>
                <a:ext uri="{FF2B5EF4-FFF2-40B4-BE49-F238E27FC236}">
                  <a16:creationId xmlns:a16="http://schemas.microsoft.com/office/drawing/2014/main" id="{3EA1032F-764C-3A6E-98ED-B6E5F9C5E60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8" y="2996"/>
              <a:ext cx="0" cy="80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3" name="Line 499">
              <a:extLst>
                <a:ext uri="{FF2B5EF4-FFF2-40B4-BE49-F238E27FC236}">
                  <a16:creationId xmlns:a16="http://schemas.microsoft.com/office/drawing/2014/main" id="{CD3E603E-0D34-B3F7-359A-BFAA040B266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3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4" name="Line 500">
              <a:extLst>
                <a:ext uri="{FF2B5EF4-FFF2-40B4-BE49-F238E27FC236}">
                  <a16:creationId xmlns:a16="http://schemas.microsoft.com/office/drawing/2014/main" id="{99DD6EDE-17C2-7EFB-F6D1-F7CFAC8DF35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8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5" name="Line 501">
              <a:extLst>
                <a:ext uri="{FF2B5EF4-FFF2-40B4-BE49-F238E27FC236}">
                  <a16:creationId xmlns:a16="http://schemas.microsoft.com/office/drawing/2014/main" id="{4779E69F-2FA4-CC76-F716-69A1FBFEE2D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2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6" name="Line 502">
              <a:extLst>
                <a:ext uri="{FF2B5EF4-FFF2-40B4-BE49-F238E27FC236}">
                  <a16:creationId xmlns:a16="http://schemas.microsoft.com/office/drawing/2014/main" id="{7B9358BD-731F-A135-B15B-0851E1F9CA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3" y="3575"/>
              <a:ext cx="0" cy="22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7" name="Line 503">
              <a:extLst>
                <a:ext uri="{FF2B5EF4-FFF2-40B4-BE49-F238E27FC236}">
                  <a16:creationId xmlns:a16="http://schemas.microsoft.com/office/drawing/2014/main" id="{CA610870-A87D-FA3F-7DDA-E01339F6C4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8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8" name="Line 504">
              <a:extLst>
                <a:ext uri="{FF2B5EF4-FFF2-40B4-BE49-F238E27FC236}">
                  <a16:creationId xmlns:a16="http://schemas.microsoft.com/office/drawing/2014/main" id="{D7D286FA-A459-D1C5-8E6D-52F2F56988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4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9" name="Line 505">
              <a:extLst>
                <a:ext uri="{FF2B5EF4-FFF2-40B4-BE49-F238E27FC236}">
                  <a16:creationId xmlns:a16="http://schemas.microsoft.com/office/drawing/2014/main" id="{B50DC771-5BAA-D7EA-D0E2-72AB220BEC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58" y="3759"/>
              <a:ext cx="0" cy="4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0" name="Line 506">
              <a:extLst>
                <a:ext uri="{FF2B5EF4-FFF2-40B4-BE49-F238E27FC236}">
                  <a16:creationId xmlns:a16="http://schemas.microsoft.com/office/drawing/2014/main" id="{C8C51C87-EAD3-CBFE-2780-F5B5BEF781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3" y="3491"/>
              <a:ext cx="0" cy="31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1" name="Line 507">
              <a:extLst>
                <a:ext uri="{FF2B5EF4-FFF2-40B4-BE49-F238E27FC236}">
                  <a16:creationId xmlns:a16="http://schemas.microsoft.com/office/drawing/2014/main" id="{C7440D30-6C3B-B79D-1DBA-2D1DEB1E3B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8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2" name="Line 508">
              <a:extLst>
                <a:ext uri="{FF2B5EF4-FFF2-40B4-BE49-F238E27FC236}">
                  <a16:creationId xmlns:a16="http://schemas.microsoft.com/office/drawing/2014/main" id="{B37AA1AE-B588-CC4A-DE77-5EAC8F4F1AA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3" name="Line 509">
              <a:extLst>
                <a:ext uri="{FF2B5EF4-FFF2-40B4-BE49-F238E27FC236}">
                  <a16:creationId xmlns:a16="http://schemas.microsoft.com/office/drawing/2014/main" id="{EBFFFD78-C434-0689-B9D1-CA0D9DFBF05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8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4" name="Line 510">
              <a:extLst>
                <a:ext uri="{FF2B5EF4-FFF2-40B4-BE49-F238E27FC236}">
                  <a16:creationId xmlns:a16="http://schemas.microsoft.com/office/drawing/2014/main" id="{5BB6C7A1-C10D-2CD8-3ACF-A8B9303129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5" name="Line 511">
              <a:extLst>
                <a:ext uri="{FF2B5EF4-FFF2-40B4-BE49-F238E27FC236}">
                  <a16:creationId xmlns:a16="http://schemas.microsoft.com/office/drawing/2014/main" id="{FA742C74-FAF0-5FA0-D35E-D0F9906F7DF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6" name="Line 512">
              <a:extLst>
                <a:ext uri="{FF2B5EF4-FFF2-40B4-BE49-F238E27FC236}">
                  <a16:creationId xmlns:a16="http://schemas.microsoft.com/office/drawing/2014/main" id="{C3AB44D2-904A-D52C-EABC-CE17C05B47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2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7" name="Line 513">
              <a:extLst>
                <a:ext uri="{FF2B5EF4-FFF2-40B4-BE49-F238E27FC236}">
                  <a16:creationId xmlns:a16="http://schemas.microsoft.com/office/drawing/2014/main" id="{FA08AF5B-2D5D-3C63-8C41-9D1262518B5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8" name="Line 514">
              <a:extLst>
                <a:ext uri="{FF2B5EF4-FFF2-40B4-BE49-F238E27FC236}">
                  <a16:creationId xmlns:a16="http://schemas.microsoft.com/office/drawing/2014/main" id="{21AEA665-A78E-6EE2-3981-8FFA8DE400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07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9" name="Line 515">
              <a:extLst>
                <a:ext uri="{FF2B5EF4-FFF2-40B4-BE49-F238E27FC236}">
                  <a16:creationId xmlns:a16="http://schemas.microsoft.com/office/drawing/2014/main" id="{7CC903C1-947E-FF60-A985-AFD58D1CA65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17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0" name="Line 516">
              <a:extLst>
                <a:ext uri="{FF2B5EF4-FFF2-40B4-BE49-F238E27FC236}">
                  <a16:creationId xmlns:a16="http://schemas.microsoft.com/office/drawing/2014/main" id="{65279DDE-F1A5-067B-E734-EE9CABBA4E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22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1" name="Line 517">
              <a:extLst>
                <a:ext uri="{FF2B5EF4-FFF2-40B4-BE49-F238E27FC236}">
                  <a16:creationId xmlns:a16="http://schemas.microsoft.com/office/drawing/2014/main" id="{3CFFE46D-BD36-20E4-4C26-453010C8B2F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2" name="Line 518">
              <a:extLst>
                <a:ext uri="{FF2B5EF4-FFF2-40B4-BE49-F238E27FC236}">
                  <a16:creationId xmlns:a16="http://schemas.microsoft.com/office/drawing/2014/main" id="{99DB85D5-759C-2B92-0D75-CB5CDE7518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7" y="3397"/>
              <a:ext cx="0" cy="40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3" name="Line 519">
              <a:extLst>
                <a:ext uri="{FF2B5EF4-FFF2-40B4-BE49-F238E27FC236}">
                  <a16:creationId xmlns:a16="http://schemas.microsoft.com/office/drawing/2014/main" id="{EA85238C-7C60-ABEF-41BF-25D9CD37B1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2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4" name="Line 520">
              <a:extLst>
                <a:ext uri="{FF2B5EF4-FFF2-40B4-BE49-F238E27FC236}">
                  <a16:creationId xmlns:a16="http://schemas.microsoft.com/office/drawing/2014/main" id="{FD06B4D7-2881-157F-F829-3A94D25773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5" name="Line 521">
              <a:extLst>
                <a:ext uri="{FF2B5EF4-FFF2-40B4-BE49-F238E27FC236}">
                  <a16:creationId xmlns:a16="http://schemas.microsoft.com/office/drawing/2014/main" id="{D5D78F9B-6840-4965-39B9-F1F08AFEDD2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2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6" name="Line 522">
              <a:extLst>
                <a:ext uri="{FF2B5EF4-FFF2-40B4-BE49-F238E27FC236}">
                  <a16:creationId xmlns:a16="http://schemas.microsoft.com/office/drawing/2014/main" id="{94E20A46-6A35-E910-7B00-6EC8742D6F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7" name="Line 523">
              <a:extLst>
                <a:ext uri="{FF2B5EF4-FFF2-40B4-BE49-F238E27FC236}">
                  <a16:creationId xmlns:a16="http://schemas.microsoft.com/office/drawing/2014/main" id="{285B930A-2132-BC26-7A19-61BF9E39250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7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8" name="Line 524">
              <a:extLst>
                <a:ext uri="{FF2B5EF4-FFF2-40B4-BE49-F238E27FC236}">
                  <a16:creationId xmlns:a16="http://schemas.microsoft.com/office/drawing/2014/main" id="{769EC646-0FF3-2A37-74AC-218C78854FA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9" name="Line 525">
              <a:extLst>
                <a:ext uri="{FF2B5EF4-FFF2-40B4-BE49-F238E27FC236}">
                  <a16:creationId xmlns:a16="http://schemas.microsoft.com/office/drawing/2014/main" id="{4B9C2E77-FCD4-69FC-5E23-73ADB8F83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6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0" name="Line 526">
              <a:extLst>
                <a:ext uri="{FF2B5EF4-FFF2-40B4-BE49-F238E27FC236}">
                  <a16:creationId xmlns:a16="http://schemas.microsoft.com/office/drawing/2014/main" id="{0EC8FEA1-BCA4-85E4-1EEE-887CD93206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1" name="Line 527">
              <a:extLst>
                <a:ext uri="{FF2B5EF4-FFF2-40B4-BE49-F238E27FC236}">
                  <a16:creationId xmlns:a16="http://schemas.microsoft.com/office/drawing/2014/main" id="{B3DBF39B-6D2C-F349-F04A-6327CFCBFD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6" y="3343"/>
              <a:ext cx="0" cy="46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2" name="Line 528">
              <a:extLst>
                <a:ext uri="{FF2B5EF4-FFF2-40B4-BE49-F238E27FC236}">
                  <a16:creationId xmlns:a16="http://schemas.microsoft.com/office/drawing/2014/main" id="{5C1C479B-7101-E5BE-C521-26A446BF9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1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3" name="Line 529">
              <a:extLst>
                <a:ext uri="{FF2B5EF4-FFF2-40B4-BE49-F238E27FC236}">
                  <a16:creationId xmlns:a16="http://schemas.microsoft.com/office/drawing/2014/main" id="{FE608444-D083-EE78-E612-05D5975F435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6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4" name="Line 530">
              <a:extLst>
                <a:ext uri="{FF2B5EF4-FFF2-40B4-BE49-F238E27FC236}">
                  <a16:creationId xmlns:a16="http://schemas.microsoft.com/office/drawing/2014/main" id="{2B948453-A517-DA1D-1D0D-2D671647F5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1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5" name="Line 531">
              <a:extLst>
                <a:ext uri="{FF2B5EF4-FFF2-40B4-BE49-F238E27FC236}">
                  <a16:creationId xmlns:a16="http://schemas.microsoft.com/office/drawing/2014/main" id="{B01F8805-39CB-FF6F-07CC-346BFCC2B2F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21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6" name="Line 532">
              <a:extLst>
                <a:ext uri="{FF2B5EF4-FFF2-40B4-BE49-F238E27FC236}">
                  <a16:creationId xmlns:a16="http://schemas.microsoft.com/office/drawing/2014/main" id="{45A62921-2D14-0FA3-685F-CFA75A1C7F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1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7" name="Line 533">
              <a:extLst>
                <a:ext uri="{FF2B5EF4-FFF2-40B4-BE49-F238E27FC236}">
                  <a16:creationId xmlns:a16="http://schemas.microsoft.com/office/drawing/2014/main" id="{BF80D992-7751-B881-3A7B-8A031CCCB1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8" name="Line 534">
              <a:extLst>
                <a:ext uri="{FF2B5EF4-FFF2-40B4-BE49-F238E27FC236}">
                  <a16:creationId xmlns:a16="http://schemas.microsoft.com/office/drawing/2014/main" id="{50A6E5C8-FC6A-EF7F-D76B-80D8A5FD6C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9" name="Line 535">
              <a:extLst>
                <a:ext uri="{FF2B5EF4-FFF2-40B4-BE49-F238E27FC236}">
                  <a16:creationId xmlns:a16="http://schemas.microsoft.com/office/drawing/2014/main" id="{D962AB88-EEF0-0EFA-C9E9-4C53C61D437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0" name="Line 536">
              <a:extLst>
                <a:ext uri="{FF2B5EF4-FFF2-40B4-BE49-F238E27FC236}">
                  <a16:creationId xmlns:a16="http://schemas.microsoft.com/office/drawing/2014/main" id="{3F96EE1D-0B38-1D3A-39B0-C23F5C494D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1" y="3422"/>
              <a:ext cx="0" cy="381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1" name="Line 537">
              <a:extLst>
                <a:ext uri="{FF2B5EF4-FFF2-40B4-BE49-F238E27FC236}">
                  <a16:creationId xmlns:a16="http://schemas.microsoft.com/office/drawing/2014/main" id="{DE5A871F-64B2-D2A6-9D44-8B68A994CC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6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2" name="Line 538">
              <a:extLst>
                <a:ext uri="{FF2B5EF4-FFF2-40B4-BE49-F238E27FC236}">
                  <a16:creationId xmlns:a16="http://schemas.microsoft.com/office/drawing/2014/main" id="{7CDF38FD-10E2-FE41-3907-086A5E7BE0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6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3" name="Line 539">
              <a:extLst>
                <a:ext uri="{FF2B5EF4-FFF2-40B4-BE49-F238E27FC236}">
                  <a16:creationId xmlns:a16="http://schemas.microsoft.com/office/drawing/2014/main" id="{7CE15E5E-72FE-649A-6795-2C8F44F180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7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4" name="Line 540">
              <a:extLst>
                <a:ext uri="{FF2B5EF4-FFF2-40B4-BE49-F238E27FC236}">
                  <a16:creationId xmlns:a16="http://schemas.microsoft.com/office/drawing/2014/main" id="{77886266-580F-5EC0-70BF-45A4CE5C88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5" name="Line 541">
              <a:extLst>
                <a:ext uri="{FF2B5EF4-FFF2-40B4-BE49-F238E27FC236}">
                  <a16:creationId xmlns:a16="http://schemas.microsoft.com/office/drawing/2014/main" id="{C357C117-FC4A-0667-7EBA-45F4731C32F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95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6" name="Line 542">
              <a:extLst>
                <a:ext uri="{FF2B5EF4-FFF2-40B4-BE49-F238E27FC236}">
                  <a16:creationId xmlns:a16="http://schemas.microsoft.com/office/drawing/2014/main" id="{8C778BFA-3CA4-637B-79A8-01AA00D0C7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7" name="Line 543">
              <a:extLst>
                <a:ext uri="{FF2B5EF4-FFF2-40B4-BE49-F238E27FC236}">
                  <a16:creationId xmlns:a16="http://schemas.microsoft.com/office/drawing/2014/main" id="{E7AC2B91-5F1C-F9E3-D9D0-E7F48678CBD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8" name="Line 544">
              <a:extLst>
                <a:ext uri="{FF2B5EF4-FFF2-40B4-BE49-F238E27FC236}">
                  <a16:creationId xmlns:a16="http://schemas.microsoft.com/office/drawing/2014/main" id="{B05D7E31-2EB6-373C-FE64-DAD23917F3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0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9" name="Line 545">
              <a:extLst>
                <a:ext uri="{FF2B5EF4-FFF2-40B4-BE49-F238E27FC236}">
                  <a16:creationId xmlns:a16="http://schemas.microsoft.com/office/drawing/2014/main" id="{E4200EE6-F3C9-D69E-F525-F1D9F704AD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5" y="2694"/>
              <a:ext cx="0" cy="1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0" name="Line 546">
              <a:extLst>
                <a:ext uri="{FF2B5EF4-FFF2-40B4-BE49-F238E27FC236}">
                  <a16:creationId xmlns:a16="http://schemas.microsoft.com/office/drawing/2014/main" id="{195BE773-B8A8-1777-1E1B-A45F23380F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3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1" name="Line 547">
              <a:extLst>
                <a:ext uri="{FF2B5EF4-FFF2-40B4-BE49-F238E27FC236}">
                  <a16:creationId xmlns:a16="http://schemas.microsoft.com/office/drawing/2014/main" id="{8B3135BA-B46A-9FEF-2824-D8C3028B6C5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4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2" name="Line 548">
              <a:extLst>
                <a:ext uri="{FF2B5EF4-FFF2-40B4-BE49-F238E27FC236}">
                  <a16:creationId xmlns:a16="http://schemas.microsoft.com/office/drawing/2014/main" id="{3FA8C04C-174E-AC5A-89DF-6C24FE0F193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55" y="3556"/>
              <a:ext cx="0" cy="24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3" name="Line 549">
              <a:extLst>
                <a:ext uri="{FF2B5EF4-FFF2-40B4-BE49-F238E27FC236}">
                  <a16:creationId xmlns:a16="http://schemas.microsoft.com/office/drawing/2014/main" id="{A75E8965-D1E1-FA67-F815-4D098FB7E5B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0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4" name="Line 550">
              <a:extLst>
                <a:ext uri="{FF2B5EF4-FFF2-40B4-BE49-F238E27FC236}">
                  <a16:creationId xmlns:a16="http://schemas.microsoft.com/office/drawing/2014/main" id="{AB8F2CB7-29FE-82D3-FBF4-7C25474A8E5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5" name="Line 551">
              <a:extLst>
                <a:ext uri="{FF2B5EF4-FFF2-40B4-BE49-F238E27FC236}">
                  <a16:creationId xmlns:a16="http://schemas.microsoft.com/office/drawing/2014/main" id="{DBB3A720-A530-C687-77D0-91AFBB3CEB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0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6" name="Line 552">
              <a:extLst>
                <a:ext uri="{FF2B5EF4-FFF2-40B4-BE49-F238E27FC236}">
                  <a16:creationId xmlns:a16="http://schemas.microsoft.com/office/drawing/2014/main" id="{2D7FA73D-6901-E9C2-2EA0-A2C2473B7E7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5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7" name="Line 553">
              <a:extLst>
                <a:ext uri="{FF2B5EF4-FFF2-40B4-BE49-F238E27FC236}">
                  <a16:creationId xmlns:a16="http://schemas.microsoft.com/office/drawing/2014/main" id="{8FC10CFD-B131-EE73-1362-FED43F66023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8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8" name="Line 554">
              <a:extLst>
                <a:ext uri="{FF2B5EF4-FFF2-40B4-BE49-F238E27FC236}">
                  <a16:creationId xmlns:a16="http://schemas.microsoft.com/office/drawing/2014/main" id="{BDF6F436-5057-C071-C351-AC3F7D32BA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0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9" name="Line 555">
              <a:extLst>
                <a:ext uri="{FF2B5EF4-FFF2-40B4-BE49-F238E27FC236}">
                  <a16:creationId xmlns:a16="http://schemas.microsoft.com/office/drawing/2014/main" id="{2366D4C1-DC39-CA0E-4E8D-CF92AB3BBB0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4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0" name="Line 556">
              <a:extLst>
                <a:ext uri="{FF2B5EF4-FFF2-40B4-BE49-F238E27FC236}">
                  <a16:creationId xmlns:a16="http://schemas.microsoft.com/office/drawing/2014/main" id="{47924D8D-AECA-E31B-1CE2-A33B60F248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9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1" name="Line 557">
              <a:extLst>
                <a:ext uri="{FF2B5EF4-FFF2-40B4-BE49-F238E27FC236}">
                  <a16:creationId xmlns:a16="http://schemas.microsoft.com/office/drawing/2014/main" id="{91223B02-D78F-CF86-D6ED-5606ABCDFB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4" y="3531"/>
              <a:ext cx="0" cy="27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2" name="Line 558">
              <a:extLst>
                <a:ext uri="{FF2B5EF4-FFF2-40B4-BE49-F238E27FC236}">
                  <a16:creationId xmlns:a16="http://schemas.microsoft.com/office/drawing/2014/main" id="{351DB291-2687-485D-5417-6C7FA605222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9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3" name="Line 559">
              <a:extLst>
                <a:ext uri="{FF2B5EF4-FFF2-40B4-BE49-F238E27FC236}">
                  <a16:creationId xmlns:a16="http://schemas.microsoft.com/office/drawing/2014/main" id="{8740CDFF-7A06-B4DA-7738-3B2E787CA0F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3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4" name="Line 560">
              <a:extLst>
                <a:ext uri="{FF2B5EF4-FFF2-40B4-BE49-F238E27FC236}">
                  <a16:creationId xmlns:a16="http://schemas.microsoft.com/office/drawing/2014/main" id="{D942C7B7-2984-445D-5F91-2F8CA091D8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4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5" name="Line 561">
              <a:extLst>
                <a:ext uri="{FF2B5EF4-FFF2-40B4-BE49-F238E27FC236}">
                  <a16:creationId xmlns:a16="http://schemas.microsoft.com/office/drawing/2014/main" id="{68C95CF0-B897-96E4-D304-33F236E1F3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5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6" name="Line 562">
              <a:extLst>
                <a:ext uri="{FF2B5EF4-FFF2-40B4-BE49-F238E27FC236}">
                  <a16:creationId xmlns:a16="http://schemas.microsoft.com/office/drawing/2014/main" id="{C4874114-18D6-495B-FBE7-0380748001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69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7" name="Line 563">
              <a:extLst>
                <a:ext uri="{FF2B5EF4-FFF2-40B4-BE49-F238E27FC236}">
                  <a16:creationId xmlns:a16="http://schemas.microsoft.com/office/drawing/2014/main" id="{D4C8500B-8817-3744-C6B0-60003BB0B81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7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8" name="Line 564">
              <a:extLst>
                <a:ext uri="{FF2B5EF4-FFF2-40B4-BE49-F238E27FC236}">
                  <a16:creationId xmlns:a16="http://schemas.microsoft.com/office/drawing/2014/main" id="{643E40C9-40C5-2045-DE92-86553DC1D38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3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9" name="Line 565">
              <a:extLst>
                <a:ext uri="{FF2B5EF4-FFF2-40B4-BE49-F238E27FC236}">
                  <a16:creationId xmlns:a16="http://schemas.microsoft.com/office/drawing/2014/main" id="{BB3D0CE8-9AF8-2B81-5EA5-DE614CA11CC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0" name="Line 566">
              <a:extLst>
                <a:ext uri="{FF2B5EF4-FFF2-40B4-BE49-F238E27FC236}">
                  <a16:creationId xmlns:a16="http://schemas.microsoft.com/office/drawing/2014/main" id="{7319E426-313B-D8AF-2E1B-3779343E84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1" name="Line 567">
              <a:extLst>
                <a:ext uri="{FF2B5EF4-FFF2-40B4-BE49-F238E27FC236}">
                  <a16:creationId xmlns:a16="http://schemas.microsoft.com/office/drawing/2014/main" id="{1EE8BB6B-B483-008A-90F2-7EFC5397C4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2" name="Line 568">
              <a:extLst>
                <a:ext uri="{FF2B5EF4-FFF2-40B4-BE49-F238E27FC236}">
                  <a16:creationId xmlns:a16="http://schemas.microsoft.com/office/drawing/2014/main" id="{1348FC1C-1F2B-3CA8-14A2-304F6597EDB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8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3" name="Line 569">
              <a:extLst>
                <a:ext uri="{FF2B5EF4-FFF2-40B4-BE49-F238E27FC236}">
                  <a16:creationId xmlns:a16="http://schemas.microsoft.com/office/drawing/2014/main" id="{49DA9843-28F6-11B7-2A10-3A4301F056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13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4" name="Line 570">
              <a:extLst>
                <a:ext uri="{FF2B5EF4-FFF2-40B4-BE49-F238E27FC236}">
                  <a16:creationId xmlns:a16="http://schemas.microsoft.com/office/drawing/2014/main" id="{9E1B977F-CA07-0619-BC47-AAAC9BC35BC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28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5" name="Line 571">
              <a:extLst>
                <a:ext uri="{FF2B5EF4-FFF2-40B4-BE49-F238E27FC236}">
                  <a16:creationId xmlns:a16="http://schemas.microsoft.com/office/drawing/2014/main" id="{B569F053-D96D-0149-D588-6835E0304B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3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6" name="Line 572">
              <a:extLst>
                <a:ext uri="{FF2B5EF4-FFF2-40B4-BE49-F238E27FC236}">
                  <a16:creationId xmlns:a16="http://schemas.microsoft.com/office/drawing/2014/main" id="{E3EAE7E9-0E34-D581-7AA2-B160E3EC6E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8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7" name="Line 573">
              <a:extLst>
                <a:ext uri="{FF2B5EF4-FFF2-40B4-BE49-F238E27FC236}">
                  <a16:creationId xmlns:a16="http://schemas.microsoft.com/office/drawing/2014/main" id="{6C0AC6EB-0C20-996D-0373-7254862BA39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4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8" name="Line 574">
              <a:extLst>
                <a:ext uri="{FF2B5EF4-FFF2-40B4-BE49-F238E27FC236}">
                  <a16:creationId xmlns:a16="http://schemas.microsoft.com/office/drawing/2014/main" id="{E71B8940-A729-76B6-4BCE-71446CAA37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9" name="Line 575">
              <a:extLst>
                <a:ext uri="{FF2B5EF4-FFF2-40B4-BE49-F238E27FC236}">
                  <a16:creationId xmlns:a16="http://schemas.microsoft.com/office/drawing/2014/main" id="{1DCA18BD-6154-A332-0AAE-E2F61E2C38B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8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0" name="Line 576">
              <a:extLst>
                <a:ext uri="{FF2B5EF4-FFF2-40B4-BE49-F238E27FC236}">
                  <a16:creationId xmlns:a16="http://schemas.microsoft.com/office/drawing/2014/main" id="{755BBF18-CF11-5F3F-C938-95DA0B05E06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1" name="Line 577">
              <a:extLst>
                <a:ext uri="{FF2B5EF4-FFF2-40B4-BE49-F238E27FC236}">
                  <a16:creationId xmlns:a16="http://schemas.microsoft.com/office/drawing/2014/main" id="{CE756399-E38F-B757-DA8E-390F9E69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7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2" name="Line 578">
              <a:extLst>
                <a:ext uri="{FF2B5EF4-FFF2-40B4-BE49-F238E27FC236}">
                  <a16:creationId xmlns:a16="http://schemas.microsoft.com/office/drawing/2014/main" id="{270439A5-D7E3-E1E1-3DDE-214546E99F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2" y="3580"/>
              <a:ext cx="0" cy="22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3" name="Line 579">
              <a:extLst>
                <a:ext uri="{FF2B5EF4-FFF2-40B4-BE49-F238E27FC236}">
                  <a16:creationId xmlns:a16="http://schemas.microsoft.com/office/drawing/2014/main" id="{99E04EEB-19AD-99E9-E93D-E577F845EEB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7" y="3679"/>
              <a:ext cx="0" cy="12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4" name="Line 580">
              <a:extLst>
                <a:ext uri="{FF2B5EF4-FFF2-40B4-BE49-F238E27FC236}">
                  <a16:creationId xmlns:a16="http://schemas.microsoft.com/office/drawing/2014/main" id="{025D759C-2975-EE29-7BFB-CB62868936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2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5" name="Line 581">
              <a:extLst>
                <a:ext uri="{FF2B5EF4-FFF2-40B4-BE49-F238E27FC236}">
                  <a16:creationId xmlns:a16="http://schemas.microsoft.com/office/drawing/2014/main" id="{2F5FCF28-8123-5015-EF6B-D5A5972360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7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6" name="Line 582">
              <a:extLst>
                <a:ext uri="{FF2B5EF4-FFF2-40B4-BE49-F238E27FC236}">
                  <a16:creationId xmlns:a16="http://schemas.microsoft.com/office/drawing/2014/main" id="{BDF6805D-3CF0-71AD-E9B5-961B8CC5D9B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2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7" name="Line 583">
              <a:extLst>
                <a:ext uri="{FF2B5EF4-FFF2-40B4-BE49-F238E27FC236}">
                  <a16:creationId xmlns:a16="http://schemas.microsoft.com/office/drawing/2014/main" id="{0831E7B5-94DF-C762-8D16-DE8DB7E1CB7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8" name="Line 584">
              <a:extLst>
                <a:ext uri="{FF2B5EF4-FFF2-40B4-BE49-F238E27FC236}">
                  <a16:creationId xmlns:a16="http://schemas.microsoft.com/office/drawing/2014/main" id="{8098D676-14B6-24EE-B8F4-4F63EC210D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52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9" name="Line 585">
              <a:extLst>
                <a:ext uri="{FF2B5EF4-FFF2-40B4-BE49-F238E27FC236}">
                  <a16:creationId xmlns:a16="http://schemas.microsoft.com/office/drawing/2014/main" id="{30D8BC87-BF9F-80A6-03F9-FA32FD69A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62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0" name="Line 586">
              <a:extLst>
                <a:ext uri="{FF2B5EF4-FFF2-40B4-BE49-F238E27FC236}">
                  <a16:creationId xmlns:a16="http://schemas.microsoft.com/office/drawing/2014/main" id="{B20C3641-18E2-56E1-4CA2-6F1C159C586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1" name="Line 587">
              <a:extLst>
                <a:ext uri="{FF2B5EF4-FFF2-40B4-BE49-F238E27FC236}">
                  <a16:creationId xmlns:a16="http://schemas.microsoft.com/office/drawing/2014/main" id="{25B3243E-0B87-7011-DCB9-F0BFD65CE98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7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2" name="Line 588">
              <a:extLst>
                <a:ext uri="{FF2B5EF4-FFF2-40B4-BE49-F238E27FC236}">
                  <a16:creationId xmlns:a16="http://schemas.microsoft.com/office/drawing/2014/main" id="{C7C11C70-A550-40B5-6C5F-EA4456EB105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3" name="Line 589">
              <a:extLst>
                <a:ext uri="{FF2B5EF4-FFF2-40B4-BE49-F238E27FC236}">
                  <a16:creationId xmlns:a16="http://schemas.microsoft.com/office/drawing/2014/main" id="{7ADA36DF-D0C8-A60A-489F-A70ECEB61F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6" y="3764"/>
              <a:ext cx="0" cy="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4" name="Line 590">
              <a:extLst>
                <a:ext uri="{FF2B5EF4-FFF2-40B4-BE49-F238E27FC236}">
                  <a16:creationId xmlns:a16="http://schemas.microsoft.com/office/drawing/2014/main" id="{045CE001-0C08-00FC-0FD0-B5F455CEDCC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9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5" name="Line 591">
              <a:extLst>
                <a:ext uri="{FF2B5EF4-FFF2-40B4-BE49-F238E27FC236}">
                  <a16:creationId xmlns:a16="http://schemas.microsoft.com/office/drawing/2014/main" id="{4D50C509-3DB8-3EE4-9325-1043375970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16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6" name="Line 592">
              <a:extLst>
                <a:ext uri="{FF2B5EF4-FFF2-40B4-BE49-F238E27FC236}">
                  <a16:creationId xmlns:a16="http://schemas.microsoft.com/office/drawing/2014/main" id="{D7390C4A-0ACD-DC2D-CCD2-ED25765B77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1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7" name="Line 593">
              <a:extLst>
                <a:ext uri="{FF2B5EF4-FFF2-40B4-BE49-F238E27FC236}">
                  <a16:creationId xmlns:a16="http://schemas.microsoft.com/office/drawing/2014/main" id="{06F37AE0-F4ED-515B-18CC-17FF510E07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6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8" name="Line 594">
              <a:extLst>
                <a:ext uri="{FF2B5EF4-FFF2-40B4-BE49-F238E27FC236}">
                  <a16:creationId xmlns:a16="http://schemas.microsoft.com/office/drawing/2014/main" id="{006E364C-DB64-957E-CA0E-651665182C5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9" name="Line 595">
              <a:extLst>
                <a:ext uri="{FF2B5EF4-FFF2-40B4-BE49-F238E27FC236}">
                  <a16:creationId xmlns:a16="http://schemas.microsoft.com/office/drawing/2014/main" id="{A5451EAB-2749-FBB9-A70B-49BDD42CDF7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0" name="Line 596">
              <a:extLst>
                <a:ext uri="{FF2B5EF4-FFF2-40B4-BE49-F238E27FC236}">
                  <a16:creationId xmlns:a16="http://schemas.microsoft.com/office/drawing/2014/main" id="{4A4500FD-727E-D1A6-104C-B5D7DBD739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1" name="Line 597">
              <a:extLst>
                <a:ext uri="{FF2B5EF4-FFF2-40B4-BE49-F238E27FC236}">
                  <a16:creationId xmlns:a16="http://schemas.microsoft.com/office/drawing/2014/main" id="{8C048BCE-AA48-721E-4975-BBFB1070FA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2" name="Line 598">
              <a:extLst>
                <a:ext uri="{FF2B5EF4-FFF2-40B4-BE49-F238E27FC236}">
                  <a16:creationId xmlns:a16="http://schemas.microsoft.com/office/drawing/2014/main" id="{6441B112-2698-465E-23E1-CBB70C3F95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8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3" name="Line 599">
              <a:extLst>
                <a:ext uri="{FF2B5EF4-FFF2-40B4-BE49-F238E27FC236}">
                  <a16:creationId xmlns:a16="http://schemas.microsoft.com/office/drawing/2014/main" id="{955CB1DC-CAD5-9AFE-C349-3F5C4CF910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05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4" name="Line 600">
              <a:extLst>
                <a:ext uri="{FF2B5EF4-FFF2-40B4-BE49-F238E27FC236}">
                  <a16:creationId xmlns:a16="http://schemas.microsoft.com/office/drawing/2014/main" id="{55A0F3D2-F49F-3AD6-BE27-65CC8FA5EE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0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5" name="Line 601">
              <a:extLst>
                <a:ext uri="{FF2B5EF4-FFF2-40B4-BE49-F238E27FC236}">
                  <a16:creationId xmlns:a16="http://schemas.microsoft.com/office/drawing/2014/main" id="{0150FAC5-1D56-CFE1-F383-88FF5AE8D7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6" name="Line 602">
              <a:extLst>
                <a:ext uri="{FF2B5EF4-FFF2-40B4-BE49-F238E27FC236}">
                  <a16:creationId xmlns:a16="http://schemas.microsoft.com/office/drawing/2014/main" id="{A3192E2F-A3FD-29AC-D13C-760CD2F633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2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7" name="Line 603">
              <a:extLst>
                <a:ext uri="{FF2B5EF4-FFF2-40B4-BE49-F238E27FC236}">
                  <a16:creationId xmlns:a16="http://schemas.microsoft.com/office/drawing/2014/main" id="{52163AD6-39A7-B75B-6C94-BE2DE0A6C8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0" y="3719"/>
              <a:ext cx="0" cy="8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8" name="Line 604">
              <a:extLst>
                <a:ext uri="{FF2B5EF4-FFF2-40B4-BE49-F238E27FC236}">
                  <a16:creationId xmlns:a16="http://schemas.microsoft.com/office/drawing/2014/main" id="{D6F161ED-0FE2-225B-85FC-963918ABFBC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5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9" name="Line 605">
              <a:extLst>
                <a:ext uri="{FF2B5EF4-FFF2-40B4-BE49-F238E27FC236}">
                  <a16:creationId xmlns:a16="http://schemas.microsoft.com/office/drawing/2014/main" id="{A5836F53-6484-8481-2EBE-CCF9023765A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45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80" name="Line 606">
              <a:extLst>
                <a:ext uri="{FF2B5EF4-FFF2-40B4-BE49-F238E27FC236}">
                  <a16:creationId xmlns:a16="http://schemas.microsoft.com/office/drawing/2014/main" id="{053EAFE1-DA00-578D-20E3-697FB3DAA7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6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9885DF05-D42E-5C20-0FA1-52ACE598809E}"/>
              </a:ext>
            </a:extLst>
          </p:cNvPr>
          <p:cNvSpPr/>
          <p:nvPr/>
        </p:nvSpPr>
        <p:spPr>
          <a:xfrm>
            <a:off x="5401559" y="0"/>
            <a:ext cx="1973927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8094270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50DF1C5-D9AF-F3E7-2DBD-6EACFE562D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-2002945" y="1770006"/>
            <a:ext cx="5868194" cy="2016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9FBAE51-4CAF-5BAE-BD4A-A85148310C43}"/>
              </a:ext>
            </a:extLst>
          </p:cNvPr>
          <p:cNvSpPr/>
          <p:nvPr/>
        </p:nvSpPr>
        <p:spPr>
          <a:xfrm>
            <a:off x="5401559" y="0"/>
            <a:ext cx="6790441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grpSp>
        <p:nvGrpSpPr>
          <p:cNvPr id="201" name="Group 607">
            <a:extLst>
              <a:ext uri="{FF2B5EF4-FFF2-40B4-BE49-F238E27FC236}">
                <a16:creationId xmlns:a16="http://schemas.microsoft.com/office/drawing/2014/main" id="{D5EDA25C-592B-5EAE-CCD0-D2BFD9EAF6A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919678" y="956698"/>
            <a:ext cx="6160851" cy="3600000"/>
            <a:chOff x="1079" y="768"/>
            <a:chExt cx="1381" cy="3035"/>
          </a:xfrm>
        </p:grpSpPr>
        <p:sp>
          <p:nvSpPr>
            <p:cNvPr id="202" name="Line 428">
              <a:extLst>
                <a:ext uri="{FF2B5EF4-FFF2-40B4-BE49-F238E27FC236}">
                  <a16:creationId xmlns:a16="http://schemas.microsoft.com/office/drawing/2014/main" id="{93C06D28-D400-7CD9-49F9-AD648BC297E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79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3" name="Line 429">
              <a:extLst>
                <a:ext uri="{FF2B5EF4-FFF2-40B4-BE49-F238E27FC236}">
                  <a16:creationId xmlns:a16="http://schemas.microsoft.com/office/drawing/2014/main" id="{C5EF7987-7F9B-F385-FA61-FD94090BD2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89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4" name="Line 430">
              <a:extLst>
                <a:ext uri="{FF2B5EF4-FFF2-40B4-BE49-F238E27FC236}">
                  <a16:creationId xmlns:a16="http://schemas.microsoft.com/office/drawing/2014/main" id="{493E23E2-2FE3-26BD-7D3E-151AB66FE93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13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5" name="Line 431">
              <a:extLst>
                <a:ext uri="{FF2B5EF4-FFF2-40B4-BE49-F238E27FC236}">
                  <a16:creationId xmlns:a16="http://schemas.microsoft.com/office/drawing/2014/main" id="{B4535C4C-4BA5-E89E-2A79-99C3788455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6" name="Line 432">
              <a:extLst>
                <a:ext uri="{FF2B5EF4-FFF2-40B4-BE49-F238E27FC236}">
                  <a16:creationId xmlns:a16="http://schemas.microsoft.com/office/drawing/2014/main" id="{4EF2818C-B4FC-770A-02B1-529F2BD27E7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8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7" name="Line 433">
              <a:extLst>
                <a:ext uri="{FF2B5EF4-FFF2-40B4-BE49-F238E27FC236}">
                  <a16:creationId xmlns:a16="http://schemas.microsoft.com/office/drawing/2014/main" id="{62A68861-F121-C931-FAB8-1C3660A66E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8" name="Line 434">
              <a:extLst>
                <a:ext uri="{FF2B5EF4-FFF2-40B4-BE49-F238E27FC236}">
                  <a16:creationId xmlns:a16="http://schemas.microsoft.com/office/drawing/2014/main" id="{92B730A3-5052-5097-D15A-EE1E82ED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9" name="Line 435">
              <a:extLst>
                <a:ext uri="{FF2B5EF4-FFF2-40B4-BE49-F238E27FC236}">
                  <a16:creationId xmlns:a16="http://schemas.microsoft.com/office/drawing/2014/main" id="{B79B507A-2799-99C1-1E88-A94B6CAED5C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58" y="3457"/>
              <a:ext cx="0" cy="3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0" name="Line 436">
              <a:extLst>
                <a:ext uri="{FF2B5EF4-FFF2-40B4-BE49-F238E27FC236}">
                  <a16:creationId xmlns:a16="http://schemas.microsoft.com/office/drawing/2014/main" id="{75933A08-D853-70B1-EB58-D8C12F4130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1" name="Line 437">
              <a:extLst>
                <a:ext uri="{FF2B5EF4-FFF2-40B4-BE49-F238E27FC236}">
                  <a16:creationId xmlns:a16="http://schemas.microsoft.com/office/drawing/2014/main" id="{1D314D87-4238-F72C-C1ED-0F243052937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7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2" name="Line 438">
              <a:extLst>
                <a:ext uri="{FF2B5EF4-FFF2-40B4-BE49-F238E27FC236}">
                  <a16:creationId xmlns:a16="http://schemas.microsoft.com/office/drawing/2014/main" id="{452EC728-03F1-BB25-73C1-C86170EF21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3" name="Line 439">
              <a:extLst>
                <a:ext uri="{FF2B5EF4-FFF2-40B4-BE49-F238E27FC236}">
                  <a16:creationId xmlns:a16="http://schemas.microsoft.com/office/drawing/2014/main" id="{58119279-DCA9-8AEC-FC60-BA405906896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4" name="Line 440">
              <a:extLst>
                <a:ext uri="{FF2B5EF4-FFF2-40B4-BE49-F238E27FC236}">
                  <a16:creationId xmlns:a16="http://schemas.microsoft.com/office/drawing/2014/main" id="{314C42FA-2AE6-B851-143C-9D3C9377343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3" y="3253"/>
              <a:ext cx="0" cy="55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5" name="Line 441">
              <a:extLst>
                <a:ext uri="{FF2B5EF4-FFF2-40B4-BE49-F238E27FC236}">
                  <a16:creationId xmlns:a16="http://schemas.microsoft.com/office/drawing/2014/main" id="{DE7B3575-F59C-70E9-46FC-A5388331975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7" y="3590"/>
              <a:ext cx="0" cy="21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6" name="Line 442">
              <a:extLst>
                <a:ext uri="{FF2B5EF4-FFF2-40B4-BE49-F238E27FC236}">
                  <a16:creationId xmlns:a16="http://schemas.microsoft.com/office/drawing/2014/main" id="{9B810B70-1837-5C33-A565-0734B2FEDB2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7" name="Line 443">
              <a:extLst>
                <a:ext uri="{FF2B5EF4-FFF2-40B4-BE49-F238E27FC236}">
                  <a16:creationId xmlns:a16="http://schemas.microsoft.com/office/drawing/2014/main" id="{E03B979D-6903-8650-D33A-38A418C1581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7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8" name="Line 444">
              <a:extLst>
                <a:ext uri="{FF2B5EF4-FFF2-40B4-BE49-F238E27FC236}">
                  <a16:creationId xmlns:a16="http://schemas.microsoft.com/office/drawing/2014/main" id="{531447B4-52A9-35EC-2750-7CE833D5A90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1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9" name="Line 445">
              <a:extLst>
                <a:ext uri="{FF2B5EF4-FFF2-40B4-BE49-F238E27FC236}">
                  <a16:creationId xmlns:a16="http://schemas.microsoft.com/office/drawing/2014/main" id="{D7037084-500F-A277-9A63-DB61F07B4FA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2" y="3461"/>
              <a:ext cx="0" cy="34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0" name="Line 446">
              <a:extLst>
                <a:ext uri="{FF2B5EF4-FFF2-40B4-BE49-F238E27FC236}">
                  <a16:creationId xmlns:a16="http://schemas.microsoft.com/office/drawing/2014/main" id="{FEF9AC23-6F55-4DC3-4544-6CBD6797E44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1" name="Line 447">
              <a:extLst>
                <a:ext uri="{FF2B5EF4-FFF2-40B4-BE49-F238E27FC236}">
                  <a16:creationId xmlns:a16="http://schemas.microsoft.com/office/drawing/2014/main" id="{DEBDB851-9A7B-2613-341D-72BCB71149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2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2" name="Line 448">
              <a:extLst>
                <a:ext uri="{FF2B5EF4-FFF2-40B4-BE49-F238E27FC236}">
                  <a16:creationId xmlns:a16="http://schemas.microsoft.com/office/drawing/2014/main" id="{8AC04AED-5C97-C164-FBE6-0660C51F02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7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3" name="Line 449">
              <a:extLst>
                <a:ext uri="{FF2B5EF4-FFF2-40B4-BE49-F238E27FC236}">
                  <a16:creationId xmlns:a16="http://schemas.microsoft.com/office/drawing/2014/main" id="{40AC9C6C-E8E1-82F7-FB49-6FD9A66927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2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4" name="Line 450">
              <a:extLst>
                <a:ext uri="{FF2B5EF4-FFF2-40B4-BE49-F238E27FC236}">
                  <a16:creationId xmlns:a16="http://schemas.microsoft.com/office/drawing/2014/main" id="{425A1375-BB85-811D-6D13-001AA22B19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7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5" name="Line 451">
              <a:extLst>
                <a:ext uri="{FF2B5EF4-FFF2-40B4-BE49-F238E27FC236}">
                  <a16:creationId xmlns:a16="http://schemas.microsoft.com/office/drawing/2014/main" id="{D21ED248-AFF0-E070-7A69-E604DF32B8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62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6" name="Line 452">
              <a:extLst>
                <a:ext uri="{FF2B5EF4-FFF2-40B4-BE49-F238E27FC236}">
                  <a16:creationId xmlns:a16="http://schemas.microsoft.com/office/drawing/2014/main" id="{BC6D60D0-C74B-E430-F0F0-BCDC225F1FD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2" y="3357"/>
              <a:ext cx="0" cy="4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7" name="Line 453">
              <a:extLst>
                <a:ext uri="{FF2B5EF4-FFF2-40B4-BE49-F238E27FC236}">
                  <a16:creationId xmlns:a16="http://schemas.microsoft.com/office/drawing/2014/main" id="{24708395-5B8C-76F7-4C08-BEB1F2D329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8" name="Line 454">
              <a:extLst>
                <a:ext uri="{FF2B5EF4-FFF2-40B4-BE49-F238E27FC236}">
                  <a16:creationId xmlns:a16="http://schemas.microsoft.com/office/drawing/2014/main" id="{31359C8C-CE01-66C9-A8DA-B49EBF65EE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01" y="3768"/>
              <a:ext cx="0" cy="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9" name="Line 455">
              <a:extLst>
                <a:ext uri="{FF2B5EF4-FFF2-40B4-BE49-F238E27FC236}">
                  <a16:creationId xmlns:a16="http://schemas.microsoft.com/office/drawing/2014/main" id="{B32A52F1-F885-9250-B621-5F28F5A0A5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1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0" name="Line 456">
              <a:extLst>
                <a:ext uri="{FF2B5EF4-FFF2-40B4-BE49-F238E27FC236}">
                  <a16:creationId xmlns:a16="http://schemas.microsoft.com/office/drawing/2014/main" id="{313C6A48-CDB1-7C6D-D765-04A9E088D82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6" y="3640"/>
              <a:ext cx="0" cy="16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1" name="Line 457">
              <a:extLst>
                <a:ext uri="{FF2B5EF4-FFF2-40B4-BE49-F238E27FC236}">
                  <a16:creationId xmlns:a16="http://schemas.microsoft.com/office/drawing/2014/main" id="{4B700C50-039B-3722-7BC8-3C2C9E8DC9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21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2" name="Line 458">
              <a:extLst>
                <a:ext uri="{FF2B5EF4-FFF2-40B4-BE49-F238E27FC236}">
                  <a16:creationId xmlns:a16="http://schemas.microsoft.com/office/drawing/2014/main" id="{5A21B8E1-9946-AEAE-C5CE-B8A93175CE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46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3" name="Line 459">
              <a:extLst>
                <a:ext uri="{FF2B5EF4-FFF2-40B4-BE49-F238E27FC236}">
                  <a16:creationId xmlns:a16="http://schemas.microsoft.com/office/drawing/2014/main" id="{1B8B5FCE-2D6F-E516-D2BF-2EED74A2FE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4" name="Line 460">
              <a:extLst>
                <a:ext uri="{FF2B5EF4-FFF2-40B4-BE49-F238E27FC236}">
                  <a16:creationId xmlns:a16="http://schemas.microsoft.com/office/drawing/2014/main" id="{0F1AFA95-C3F9-6C69-C787-66F897ABE37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6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5" name="Line 461">
              <a:extLst>
                <a:ext uri="{FF2B5EF4-FFF2-40B4-BE49-F238E27FC236}">
                  <a16:creationId xmlns:a16="http://schemas.microsoft.com/office/drawing/2014/main" id="{51CEE895-C304-2555-8925-A7143D261C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1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6" name="Line 462">
              <a:extLst>
                <a:ext uri="{FF2B5EF4-FFF2-40B4-BE49-F238E27FC236}">
                  <a16:creationId xmlns:a16="http://schemas.microsoft.com/office/drawing/2014/main" id="{76D7DC90-D143-0FF3-BB7D-71E81515FC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7" name="Line 463">
              <a:extLst>
                <a:ext uri="{FF2B5EF4-FFF2-40B4-BE49-F238E27FC236}">
                  <a16:creationId xmlns:a16="http://schemas.microsoft.com/office/drawing/2014/main" id="{3005F0B2-A3EB-6DF8-A905-1648CCC32C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1" y="3303"/>
              <a:ext cx="0" cy="50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8" name="Line 464">
              <a:extLst>
                <a:ext uri="{FF2B5EF4-FFF2-40B4-BE49-F238E27FC236}">
                  <a16:creationId xmlns:a16="http://schemas.microsoft.com/office/drawing/2014/main" id="{7B661206-FD4B-7C67-3B95-4376386CB22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9" name="Line 465">
              <a:extLst>
                <a:ext uri="{FF2B5EF4-FFF2-40B4-BE49-F238E27FC236}">
                  <a16:creationId xmlns:a16="http://schemas.microsoft.com/office/drawing/2014/main" id="{FAC333C9-F05B-67DA-79F1-8BBFB1DBD2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1" y="1778"/>
              <a:ext cx="0" cy="20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0" name="Line 466">
              <a:extLst>
                <a:ext uri="{FF2B5EF4-FFF2-40B4-BE49-F238E27FC236}">
                  <a16:creationId xmlns:a16="http://schemas.microsoft.com/office/drawing/2014/main" id="{494209DA-21FB-9977-FD48-C859CC5B498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6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1" name="Line 467">
              <a:extLst>
                <a:ext uri="{FF2B5EF4-FFF2-40B4-BE49-F238E27FC236}">
                  <a16:creationId xmlns:a16="http://schemas.microsoft.com/office/drawing/2014/main" id="{9F3FB118-DAF6-884F-CBC5-59125E21DC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2" name="Line 468">
              <a:extLst>
                <a:ext uri="{FF2B5EF4-FFF2-40B4-BE49-F238E27FC236}">
                  <a16:creationId xmlns:a16="http://schemas.microsoft.com/office/drawing/2014/main" id="{67354EF4-15DF-C051-C9ED-4A085B108A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3" name="Line 469">
              <a:extLst>
                <a:ext uri="{FF2B5EF4-FFF2-40B4-BE49-F238E27FC236}">
                  <a16:creationId xmlns:a16="http://schemas.microsoft.com/office/drawing/2014/main" id="{23C1802A-2103-7590-A1F2-BCF317D7B5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1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4" name="Line 470">
              <a:extLst>
                <a:ext uri="{FF2B5EF4-FFF2-40B4-BE49-F238E27FC236}">
                  <a16:creationId xmlns:a16="http://schemas.microsoft.com/office/drawing/2014/main" id="{77322E64-4725-D24E-A115-DA779942CE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20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5" name="Line 471">
              <a:extLst>
                <a:ext uri="{FF2B5EF4-FFF2-40B4-BE49-F238E27FC236}">
                  <a16:creationId xmlns:a16="http://schemas.microsoft.com/office/drawing/2014/main" id="{5748D86E-DB92-1CEA-0943-07A2B3C9E16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0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6" name="Line 472">
              <a:extLst>
                <a:ext uri="{FF2B5EF4-FFF2-40B4-BE49-F238E27FC236}">
                  <a16:creationId xmlns:a16="http://schemas.microsoft.com/office/drawing/2014/main" id="{008339F0-8535-1829-DB13-E0650C06E0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5" y="3407"/>
              <a:ext cx="0" cy="39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7" name="Line 473">
              <a:extLst>
                <a:ext uri="{FF2B5EF4-FFF2-40B4-BE49-F238E27FC236}">
                  <a16:creationId xmlns:a16="http://schemas.microsoft.com/office/drawing/2014/main" id="{EA677173-F1F1-1CC3-2CAA-E684223FDB6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0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8" name="Line 474">
              <a:extLst>
                <a:ext uri="{FF2B5EF4-FFF2-40B4-BE49-F238E27FC236}">
                  <a16:creationId xmlns:a16="http://schemas.microsoft.com/office/drawing/2014/main" id="{549BB16D-2F94-E424-5AA4-1B6F1CD31E7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9" name="Line 475">
              <a:extLst>
                <a:ext uri="{FF2B5EF4-FFF2-40B4-BE49-F238E27FC236}">
                  <a16:creationId xmlns:a16="http://schemas.microsoft.com/office/drawing/2014/main" id="{28EFBC5E-657B-8695-EC25-86C17FAA87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0" name="Line 476">
              <a:extLst>
                <a:ext uri="{FF2B5EF4-FFF2-40B4-BE49-F238E27FC236}">
                  <a16:creationId xmlns:a16="http://schemas.microsoft.com/office/drawing/2014/main" id="{3988E7FC-246A-3480-9477-C291B5796D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1" name="Line 477">
              <a:extLst>
                <a:ext uri="{FF2B5EF4-FFF2-40B4-BE49-F238E27FC236}">
                  <a16:creationId xmlns:a16="http://schemas.microsoft.com/office/drawing/2014/main" id="{71254979-2D6F-81F7-A9A4-5142BB60A1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70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2" name="Line 478">
              <a:extLst>
                <a:ext uri="{FF2B5EF4-FFF2-40B4-BE49-F238E27FC236}">
                  <a16:creationId xmlns:a16="http://schemas.microsoft.com/office/drawing/2014/main" id="{DC178807-0E1E-4ADC-C8D3-C3113A5B26F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0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3" name="Line 479">
              <a:extLst>
                <a:ext uri="{FF2B5EF4-FFF2-40B4-BE49-F238E27FC236}">
                  <a16:creationId xmlns:a16="http://schemas.microsoft.com/office/drawing/2014/main" id="{A0351194-64F0-6E17-F3BB-04DCA5B01E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4" name="Line 480">
              <a:extLst>
                <a:ext uri="{FF2B5EF4-FFF2-40B4-BE49-F238E27FC236}">
                  <a16:creationId xmlns:a16="http://schemas.microsoft.com/office/drawing/2014/main" id="{35941833-C3EC-DD21-CE1C-BE32A028D3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0" y="2951"/>
              <a:ext cx="0" cy="85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5" name="Line 481">
              <a:extLst>
                <a:ext uri="{FF2B5EF4-FFF2-40B4-BE49-F238E27FC236}">
                  <a16:creationId xmlns:a16="http://schemas.microsoft.com/office/drawing/2014/main" id="{B4D9D462-4ED6-8FF1-3CED-6F7A85637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4" y="768"/>
              <a:ext cx="0" cy="30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6" name="Line 482">
              <a:extLst>
                <a:ext uri="{FF2B5EF4-FFF2-40B4-BE49-F238E27FC236}">
                  <a16:creationId xmlns:a16="http://schemas.microsoft.com/office/drawing/2014/main" id="{C88DD927-3D9D-6251-F7F2-D3F37A9573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9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7" name="Line 483">
              <a:extLst>
                <a:ext uri="{FF2B5EF4-FFF2-40B4-BE49-F238E27FC236}">
                  <a16:creationId xmlns:a16="http://schemas.microsoft.com/office/drawing/2014/main" id="{D788581D-9908-F99D-66B2-6436AAFFAED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4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8" name="Line 484">
              <a:extLst>
                <a:ext uri="{FF2B5EF4-FFF2-40B4-BE49-F238E27FC236}">
                  <a16:creationId xmlns:a16="http://schemas.microsoft.com/office/drawing/2014/main" id="{7E36A32A-AD44-3CBD-6F64-997FFFED99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9" name="Line 485">
              <a:extLst>
                <a:ext uri="{FF2B5EF4-FFF2-40B4-BE49-F238E27FC236}">
                  <a16:creationId xmlns:a16="http://schemas.microsoft.com/office/drawing/2014/main" id="{7077DA90-1D35-1015-2C41-99ACF753C72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2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0" name="Line 486">
              <a:extLst>
                <a:ext uri="{FF2B5EF4-FFF2-40B4-BE49-F238E27FC236}">
                  <a16:creationId xmlns:a16="http://schemas.microsoft.com/office/drawing/2014/main" id="{39045230-9D80-6018-F4C2-26D2EADD83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39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1" name="Line 487">
              <a:extLst>
                <a:ext uri="{FF2B5EF4-FFF2-40B4-BE49-F238E27FC236}">
                  <a16:creationId xmlns:a16="http://schemas.microsoft.com/office/drawing/2014/main" id="{7090B3F9-6043-DF40-0E50-8F7648778D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4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2" name="Line 488">
              <a:extLst>
                <a:ext uri="{FF2B5EF4-FFF2-40B4-BE49-F238E27FC236}">
                  <a16:creationId xmlns:a16="http://schemas.microsoft.com/office/drawing/2014/main" id="{8EEF7813-2612-87F5-4E96-6B5BBDCF36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9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3" name="Line 489">
              <a:extLst>
                <a:ext uri="{FF2B5EF4-FFF2-40B4-BE49-F238E27FC236}">
                  <a16:creationId xmlns:a16="http://schemas.microsoft.com/office/drawing/2014/main" id="{7D42F48C-A947-3643-5CF1-4116551171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4" y="3615"/>
              <a:ext cx="0" cy="18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4" name="Line 490">
              <a:extLst>
                <a:ext uri="{FF2B5EF4-FFF2-40B4-BE49-F238E27FC236}">
                  <a16:creationId xmlns:a16="http://schemas.microsoft.com/office/drawing/2014/main" id="{622C53D8-40CB-FDF5-F4EA-E73B32DD22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5" name="Line 491">
              <a:extLst>
                <a:ext uri="{FF2B5EF4-FFF2-40B4-BE49-F238E27FC236}">
                  <a16:creationId xmlns:a16="http://schemas.microsoft.com/office/drawing/2014/main" id="{CB398D1B-D23A-7A44-E036-EBD6C6D765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4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6" name="Line 492">
              <a:extLst>
                <a:ext uri="{FF2B5EF4-FFF2-40B4-BE49-F238E27FC236}">
                  <a16:creationId xmlns:a16="http://schemas.microsoft.com/office/drawing/2014/main" id="{E2B2DB51-BFD1-26E8-BD14-1FBD41DA847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7" name="Line 493">
              <a:extLst>
                <a:ext uri="{FF2B5EF4-FFF2-40B4-BE49-F238E27FC236}">
                  <a16:creationId xmlns:a16="http://schemas.microsoft.com/office/drawing/2014/main" id="{FC1ED6CB-6E5D-FAFD-6F3D-F5911D63BFC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8" name="Line 494">
              <a:extLst>
                <a:ext uri="{FF2B5EF4-FFF2-40B4-BE49-F238E27FC236}">
                  <a16:creationId xmlns:a16="http://schemas.microsoft.com/office/drawing/2014/main" id="{926354B0-910D-C283-DB44-6861F85F46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9" name="Line 495">
              <a:extLst>
                <a:ext uri="{FF2B5EF4-FFF2-40B4-BE49-F238E27FC236}">
                  <a16:creationId xmlns:a16="http://schemas.microsoft.com/office/drawing/2014/main" id="{3C8D1801-7B26-0A0A-C01A-6810092D37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8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0" name="Line 496">
              <a:extLst>
                <a:ext uri="{FF2B5EF4-FFF2-40B4-BE49-F238E27FC236}">
                  <a16:creationId xmlns:a16="http://schemas.microsoft.com/office/drawing/2014/main" id="{B40F21AD-5A4C-BC57-4362-649A65DE872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1" name="Line 497">
              <a:extLst>
                <a:ext uri="{FF2B5EF4-FFF2-40B4-BE49-F238E27FC236}">
                  <a16:creationId xmlns:a16="http://schemas.microsoft.com/office/drawing/2014/main" id="{C7D6E405-0BBA-E13D-D37B-3835136250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3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2" name="Line 498">
              <a:extLst>
                <a:ext uri="{FF2B5EF4-FFF2-40B4-BE49-F238E27FC236}">
                  <a16:creationId xmlns:a16="http://schemas.microsoft.com/office/drawing/2014/main" id="{3EA1032F-764C-3A6E-98ED-B6E5F9C5E60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8" y="2996"/>
              <a:ext cx="0" cy="80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3" name="Line 499">
              <a:extLst>
                <a:ext uri="{FF2B5EF4-FFF2-40B4-BE49-F238E27FC236}">
                  <a16:creationId xmlns:a16="http://schemas.microsoft.com/office/drawing/2014/main" id="{CD3E603E-0D34-B3F7-359A-BFAA040B266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3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4" name="Line 500">
              <a:extLst>
                <a:ext uri="{FF2B5EF4-FFF2-40B4-BE49-F238E27FC236}">
                  <a16:creationId xmlns:a16="http://schemas.microsoft.com/office/drawing/2014/main" id="{99DD6EDE-17C2-7EFB-F6D1-F7CFAC8DF35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8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5" name="Line 501">
              <a:extLst>
                <a:ext uri="{FF2B5EF4-FFF2-40B4-BE49-F238E27FC236}">
                  <a16:creationId xmlns:a16="http://schemas.microsoft.com/office/drawing/2014/main" id="{4779E69F-2FA4-CC76-F716-69A1FBFEE2D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2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6" name="Line 502">
              <a:extLst>
                <a:ext uri="{FF2B5EF4-FFF2-40B4-BE49-F238E27FC236}">
                  <a16:creationId xmlns:a16="http://schemas.microsoft.com/office/drawing/2014/main" id="{7B9358BD-731F-A135-B15B-0851E1F9CA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3" y="3575"/>
              <a:ext cx="0" cy="22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7" name="Line 503">
              <a:extLst>
                <a:ext uri="{FF2B5EF4-FFF2-40B4-BE49-F238E27FC236}">
                  <a16:creationId xmlns:a16="http://schemas.microsoft.com/office/drawing/2014/main" id="{CA610870-A87D-FA3F-7DDA-E01339F6C4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8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8" name="Line 504">
              <a:extLst>
                <a:ext uri="{FF2B5EF4-FFF2-40B4-BE49-F238E27FC236}">
                  <a16:creationId xmlns:a16="http://schemas.microsoft.com/office/drawing/2014/main" id="{D7D286FA-A459-D1C5-8E6D-52F2F56988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4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9" name="Line 505">
              <a:extLst>
                <a:ext uri="{FF2B5EF4-FFF2-40B4-BE49-F238E27FC236}">
                  <a16:creationId xmlns:a16="http://schemas.microsoft.com/office/drawing/2014/main" id="{B50DC771-5BAA-D7EA-D0E2-72AB220BEC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58" y="3759"/>
              <a:ext cx="0" cy="4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0" name="Line 506">
              <a:extLst>
                <a:ext uri="{FF2B5EF4-FFF2-40B4-BE49-F238E27FC236}">
                  <a16:creationId xmlns:a16="http://schemas.microsoft.com/office/drawing/2014/main" id="{C8C51C87-EAD3-CBFE-2780-F5B5BEF781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3" y="3491"/>
              <a:ext cx="0" cy="31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1" name="Line 507">
              <a:extLst>
                <a:ext uri="{FF2B5EF4-FFF2-40B4-BE49-F238E27FC236}">
                  <a16:creationId xmlns:a16="http://schemas.microsoft.com/office/drawing/2014/main" id="{C7440D30-6C3B-B79D-1DBA-2D1DEB1E3B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8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2" name="Line 508">
              <a:extLst>
                <a:ext uri="{FF2B5EF4-FFF2-40B4-BE49-F238E27FC236}">
                  <a16:creationId xmlns:a16="http://schemas.microsoft.com/office/drawing/2014/main" id="{B37AA1AE-B588-CC4A-DE77-5EAC8F4F1AA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3" name="Line 509">
              <a:extLst>
                <a:ext uri="{FF2B5EF4-FFF2-40B4-BE49-F238E27FC236}">
                  <a16:creationId xmlns:a16="http://schemas.microsoft.com/office/drawing/2014/main" id="{EBFFFD78-C434-0689-B9D1-CA0D9DFBF05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8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4" name="Line 510">
              <a:extLst>
                <a:ext uri="{FF2B5EF4-FFF2-40B4-BE49-F238E27FC236}">
                  <a16:creationId xmlns:a16="http://schemas.microsoft.com/office/drawing/2014/main" id="{5BB6C7A1-C10D-2CD8-3ACF-A8B9303129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5" name="Line 511">
              <a:extLst>
                <a:ext uri="{FF2B5EF4-FFF2-40B4-BE49-F238E27FC236}">
                  <a16:creationId xmlns:a16="http://schemas.microsoft.com/office/drawing/2014/main" id="{FA742C74-FAF0-5FA0-D35E-D0F9906F7DF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6" name="Line 512">
              <a:extLst>
                <a:ext uri="{FF2B5EF4-FFF2-40B4-BE49-F238E27FC236}">
                  <a16:creationId xmlns:a16="http://schemas.microsoft.com/office/drawing/2014/main" id="{C3AB44D2-904A-D52C-EABC-CE17C05B47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2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7" name="Line 513">
              <a:extLst>
                <a:ext uri="{FF2B5EF4-FFF2-40B4-BE49-F238E27FC236}">
                  <a16:creationId xmlns:a16="http://schemas.microsoft.com/office/drawing/2014/main" id="{FA08AF5B-2D5D-3C63-8C41-9D1262518B5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8" name="Line 514">
              <a:extLst>
                <a:ext uri="{FF2B5EF4-FFF2-40B4-BE49-F238E27FC236}">
                  <a16:creationId xmlns:a16="http://schemas.microsoft.com/office/drawing/2014/main" id="{21AEA665-A78E-6EE2-3981-8FFA8DE400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07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9" name="Line 515">
              <a:extLst>
                <a:ext uri="{FF2B5EF4-FFF2-40B4-BE49-F238E27FC236}">
                  <a16:creationId xmlns:a16="http://schemas.microsoft.com/office/drawing/2014/main" id="{7CC903C1-947E-FF60-A985-AFD58D1CA65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17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0" name="Line 516">
              <a:extLst>
                <a:ext uri="{FF2B5EF4-FFF2-40B4-BE49-F238E27FC236}">
                  <a16:creationId xmlns:a16="http://schemas.microsoft.com/office/drawing/2014/main" id="{65279DDE-F1A5-067B-E734-EE9CABBA4E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22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1" name="Line 517">
              <a:extLst>
                <a:ext uri="{FF2B5EF4-FFF2-40B4-BE49-F238E27FC236}">
                  <a16:creationId xmlns:a16="http://schemas.microsoft.com/office/drawing/2014/main" id="{3CFFE46D-BD36-20E4-4C26-453010C8B2F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2" name="Line 518">
              <a:extLst>
                <a:ext uri="{FF2B5EF4-FFF2-40B4-BE49-F238E27FC236}">
                  <a16:creationId xmlns:a16="http://schemas.microsoft.com/office/drawing/2014/main" id="{99DB85D5-759C-2B92-0D75-CB5CDE7518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7" y="3397"/>
              <a:ext cx="0" cy="40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3" name="Line 519">
              <a:extLst>
                <a:ext uri="{FF2B5EF4-FFF2-40B4-BE49-F238E27FC236}">
                  <a16:creationId xmlns:a16="http://schemas.microsoft.com/office/drawing/2014/main" id="{EA85238C-7C60-ABEF-41BF-25D9CD37B1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2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4" name="Line 520">
              <a:extLst>
                <a:ext uri="{FF2B5EF4-FFF2-40B4-BE49-F238E27FC236}">
                  <a16:creationId xmlns:a16="http://schemas.microsoft.com/office/drawing/2014/main" id="{FD06B4D7-2881-157F-F829-3A94D25773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5" name="Line 521">
              <a:extLst>
                <a:ext uri="{FF2B5EF4-FFF2-40B4-BE49-F238E27FC236}">
                  <a16:creationId xmlns:a16="http://schemas.microsoft.com/office/drawing/2014/main" id="{D5D78F9B-6840-4965-39B9-F1F08AFEDD2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2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6" name="Line 522">
              <a:extLst>
                <a:ext uri="{FF2B5EF4-FFF2-40B4-BE49-F238E27FC236}">
                  <a16:creationId xmlns:a16="http://schemas.microsoft.com/office/drawing/2014/main" id="{94E20A46-6A35-E910-7B00-6EC8742D6F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7" name="Line 523">
              <a:extLst>
                <a:ext uri="{FF2B5EF4-FFF2-40B4-BE49-F238E27FC236}">
                  <a16:creationId xmlns:a16="http://schemas.microsoft.com/office/drawing/2014/main" id="{285B930A-2132-BC26-7A19-61BF9E39250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7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8" name="Line 524">
              <a:extLst>
                <a:ext uri="{FF2B5EF4-FFF2-40B4-BE49-F238E27FC236}">
                  <a16:creationId xmlns:a16="http://schemas.microsoft.com/office/drawing/2014/main" id="{769EC646-0FF3-2A37-74AC-218C78854FA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9" name="Line 525">
              <a:extLst>
                <a:ext uri="{FF2B5EF4-FFF2-40B4-BE49-F238E27FC236}">
                  <a16:creationId xmlns:a16="http://schemas.microsoft.com/office/drawing/2014/main" id="{4B9C2E77-FCD4-69FC-5E23-73ADB8F83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6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0" name="Line 526">
              <a:extLst>
                <a:ext uri="{FF2B5EF4-FFF2-40B4-BE49-F238E27FC236}">
                  <a16:creationId xmlns:a16="http://schemas.microsoft.com/office/drawing/2014/main" id="{0EC8FEA1-BCA4-85E4-1EEE-887CD93206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1" name="Line 527">
              <a:extLst>
                <a:ext uri="{FF2B5EF4-FFF2-40B4-BE49-F238E27FC236}">
                  <a16:creationId xmlns:a16="http://schemas.microsoft.com/office/drawing/2014/main" id="{B3DBF39B-6D2C-F349-F04A-6327CFCBFD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6" y="3343"/>
              <a:ext cx="0" cy="46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2" name="Line 528">
              <a:extLst>
                <a:ext uri="{FF2B5EF4-FFF2-40B4-BE49-F238E27FC236}">
                  <a16:creationId xmlns:a16="http://schemas.microsoft.com/office/drawing/2014/main" id="{5C1C479B-7101-E5BE-C521-26A446BF9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1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3" name="Line 529">
              <a:extLst>
                <a:ext uri="{FF2B5EF4-FFF2-40B4-BE49-F238E27FC236}">
                  <a16:creationId xmlns:a16="http://schemas.microsoft.com/office/drawing/2014/main" id="{FE608444-D083-EE78-E612-05D5975F435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6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4" name="Line 530">
              <a:extLst>
                <a:ext uri="{FF2B5EF4-FFF2-40B4-BE49-F238E27FC236}">
                  <a16:creationId xmlns:a16="http://schemas.microsoft.com/office/drawing/2014/main" id="{2B948453-A517-DA1D-1D0D-2D671647F5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1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5" name="Line 531">
              <a:extLst>
                <a:ext uri="{FF2B5EF4-FFF2-40B4-BE49-F238E27FC236}">
                  <a16:creationId xmlns:a16="http://schemas.microsoft.com/office/drawing/2014/main" id="{B01F8805-39CB-FF6F-07CC-346BFCC2B2F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21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6" name="Line 532">
              <a:extLst>
                <a:ext uri="{FF2B5EF4-FFF2-40B4-BE49-F238E27FC236}">
                  <a16:creationId xmlns:a16="http://schemas.microsoft.com/office/drawing/2014/main" id="{45A62921-2D14-0FA3-685F-CFA75A1C7F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1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7" name="Line 533">
              <a:extLst>
                <a:ext uri="{FF2B5EF4-FFF2-40B4-BE49-F238E27FC236}">
                  <a16:creationId xmlns:a16="http://schemas.microsoft.com/office/drawing/2014/main" id="{BF80D992-7751-B881-3A7B-8A031CCCB1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8" name="Line 534">
              <a:extLst>
                <a:ext uri="{FF2B5EF4-FFF2-40B4-BE49-F238E27FC236}">
                  <a16:creationId xmlns:a16="http://schemas.microsoft.com/office/drawing/2014/main" id="{50A6E5C8-FC6A-EF7F-D76B-80D8A5FD6C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9" name="Line 535">
              <a:extLst>
                <a:ext uri="{FF2B5EF4-FFF2-40B4-BE49-F238E27FC236}">
                  <a16:creationId xmlns:a16="http://schemas.microsoft.com/office/drawing/2014/main" id="{D962AB88-EEF0-0EFA-C9E9-4C53C61D437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0" name="Line 536">
              <a:extLst>
                <a:ext uri="{FF2B5EF4-FFF2-40B4-BE49-F238E27FC236}">
                  <a16:creationId xmlns:a16="http://schemas.microsoft.com/office/drawing/2014/main" id="{3F96EE1D-0B38-1D3A-39B0-C23F5C494D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1" y="3422"/>
              <a:ext cx="0" cy="381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1" name="Line 537">
              <a:extLst>
                <a:ext uri="{FF2B5EF4-FFF2-40B4-BE49-F238E27FC236}">
                  <a16:creationId xmlns:a16="http://schemas.microsoft.com/office/drawing/2014/main" id="{DE5A871F-64B2-D2A6-9D44-8B68A994CC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6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2" name="Line 538">
              <a:extLst>
                <a:ext uri="{FF2B5EF4-FFF2-40B4-BE49-F238E27FC236}">
                  <a16:creationId xmlns:a16="http://schemas.microsoft.com/office/drawing/2014/main" id="{7CDF38FD-10E2-FE41-3907-086A5E7BE0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6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3" name="Line 539">
              <a:extLst>
                <a:ext uri="{FF2B5EF4-FFF2-40B4-BE49-F238E27FC236}">
                  <a16:creationId xmlns:a16="http://schemas.microsoft.com/office/drawing/2014/main" id="{7CE15E5E-72FE-649A-6795-2C8F44F180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7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4" name="Line 540">
              <a:extLst>
                <a:ext uri="{FF2B5EF4-FFF2-40B4-BE49-F238E27FC236}">
                  <a16:creationId xmlns:a16="http://schemas.microsoft.com/office/drawing/2014/main" id="{77886266-580F-5EC0-70BF-45A4CE5C88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5" name="Line 541">
              <a:extLst>
                <a:ext uri="{FF2B5EF4-FFF2-40B4-BE49-F238E27FC236}">
                  <a16:creationId xmlns:a16="http://schemas.microsoft.com/office/drawing/2014/main" id="{C357C117-FC4A-0667-7EBA-45F4731C32F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95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6" name="Line 542">
              <a:extLst>
                <a:ext uri="{FF2B5EF4-FFF2-40B4-BE49-F238E27FC236}">
                  <a16:creationId xmlns:a16="http://schemas.microsoft.com/office/drawing/2014/main" id="{8C778BFA-3CA4-637B-79A8-01AA00D0C7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7" name="Line 543">
              <a:extLst>
                <a:ext uri="{FF2B5EF4-FFF2-40B4-BE49-F238E27FC236}">
                  <a16:creationId xmlns:a16="http://schemas.microsoft.com/office/drawing/2014/main" id="{E7AC2B91-5F1C-F9E3-D9D0-E7F48678CBD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8" name="Line 544">
              <a:extLst>
                <a:ext uri="{FF2B5EF4-FFF2-40B4-BE49-F238E27FC236}">
                  <a16:creationId xmlns:a16="http://schemas.microsoft.com/office/drawing/2014/main" id="{B05D7E31-2EB6-373C-FE64-DAD23917F3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0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9" name="Line 545">
              <a:extLst>
                <a:ext uri="{FF2B5EF4-FFF2-40B4-BE49-F238E27FC236}">
                  <a16:creationId xmlns:a16="http://schemas.microsoft.com/office/drawing/2014/main" id="{E4200EE6-F3C9-D69E-F525-F1D9F704AD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5" y="2694"/>
              <a:ext cx="0" cy="1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0" name="Line 546">
              <a:extLst>
                <a:ext uri="{FF2B5EF4-FFF2-40B4-BE49-F238E27FC236}">
                  <a16:creationId xmlns:a16="http://schemas.microsoft.com/office/drawing/2014/main" id="{195BE773-B8A8-1777-1E1B-A45F23380F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3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1" name="Line 547">
              <a:extLst>
                <a:ext uri="{FF2B5EF4-FFF2-40B4-BE49-F238E27FC236}">
                  <a16:creationId xmlns:a16="http://schemas.microsoft.com/office/drawing/2014/main" id="{8B3135BA-B46A-9FEF-2824-D8C3028B6C5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4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2" name="Line 548">
              <a:extLst>
                <a:ext uri="{FF2B5EF4-FFF2-40B4-BE49-F238E27FC236}">
                  <a16:creationId xmlns:a16="http://schemas.microsoft.com/office/drawing/2014/main" id="{3FA8C04C-174E-AC5A-89DF-6C24FE0F193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55" y="3556"/>
              <a:ext cx="0" cy="24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3" name="Line 549">
              <a:extLst>
                <a:ext uri="{FF2B5EF4-FFF2-40B4-BE49-F238E27FC236}">
                  <a16:creationId xmlns:a16="http://schemas.microsoft.com/office/drawing/2014/main" id="{A75E8965-D1E1-FA67-F815-4D098FB7E5B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0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4" name="Line 550">
              <a:extLst>
                <a:ext uri="{FF2B5EF4-FFF2-40B4-BE49-F238E27FC236}">
                  <a16:creationId xmlns:a16="http://schemas.microsoft.com/office/drawing/2014/main" id="{AB8F2CB7-29FE-82D3-FBF4-7C25474A8E5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5" name="Line 551">
              <a:extLst>
                <a:ext uri="{FF2B5EF4-FFF2-40B4-BE49-F238E27FC236}">
                  <a16:creationId xmlns:a16="http://schemas.microsoft.com/office/drawing/2014/main" id="{DBB3A720-A530-C687-77D0-91AFBB3CEB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0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6" name="Line 552">
              <a:extLst>
                <a:ext uri="{FF2B5EF4-FFF2-40B4-BE49-F238E27FC236}">
                  <a16:creationId xmlns:a16="http://schemas.microsoft.com/office/drawing/2014/main" id="{2D7FA73D-6901-E9C2-2EA0-A2C2473B7E7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5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7" name="Line 553">
              <a:extLst>
                <a:ext uri="{FF2B5EF4-FFF2-40B4-BE49-F238E27FC236}">
                  <a16:creationId xmlns:a16="http://schemas.microsoft.com/office/drawing/2014/main" id="{8FC10CFD-B131-EE73-1362-FED43F66023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8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8" name="Line 554">
              <a:extLst>
                <a:ext uri="{FF2B5EF4-FFF2-40B4-BE49-F238E27FC236}">
                  <a16:creationId xmlns:a16="http://schemas.microsoft.com/office/drawing/2014/main" id="{BDF6F436-5057-C071-C351-AC3F7D32BA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0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9" name="Line 555">
              <a:extLst>
                <a:ext uri="{FF2B5EF4-FFF2-40B4-BE49-F238E27FC236}">
                  <a16:creationId xmlns:a16="http://schemas.microsoft.com/office/drawing/2014/main" id="{2366D4C1-DC39-CA0E-4E8D-CF92AB3BBB0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4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0" name="Line 556">
              <a:extLst>
                <a:ext uri="{FF2B5EF4-FFF2-40B4-BE49-F238E27FC236}">
                  <a16:creationId xmlns:a16="http://schemas.microsoft.com/office/drawing/2014/main" id="{47924D8D-AECA-E31B-1CE2-A33B60F248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9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1" name="Line 557">
              <a:extLst>
                <a:ext uri="{FF2B5EF4-FFF2-40B4-BE49-F238E27FC236}">
                  <a16:creationId xmlns:a16="http://schemas.microsoft.com/office/drawing/2014/main" id="{91223B02-D78F-CF86-D6ED-5606ABCDFB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4" y="3531"/>
              <a:ext cx="0" cy="27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2" name="Line 558">
              <a:extLst>
                <a:ext uri="{FF2B5EF4-FFF2-40B4-BE49-F238E27FC236}">
                  <a16:creationId xmlns:a16="http://schemas.microsoft.com/office/drawing/2014/main" id="{351DB291-2687-485D-5417-6C7FA605222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9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3" name="Line 559">
              <a:extLst>
                <a:ext uri="{FF2B5EF4-FFF2-40B4-BE49-F238E27FC236}">
                  <a16:creationId xmlns:a16="http://schemas.microsoft.com/office/drawing/2014/main" id="{8740CDFF-7A06-B4DA-7738-3B2E787CA0F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3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4" name="Line 560">
              <a:extLst>
                <a:ext uri="{FF2B5EF4-FFF2-40B4-BE49-F238E27FC236}">
                  <a16:creationId xmlns:a16="http://schemas.microsoft.com/office/drawing/2014/main" id="{D942C7B7-2984-445D-5F91-2F8CA091D8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4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5" name="Line 561">
              <a:extLst>
                <a:ext uri="{FF2B5EF4-FFF2-40B4-BE49-F238E27FC236}">
                  <a16:creationId xmlns:a16="http://schemas.microsoft.com/office/drawing/2014/main" id="{68C95CF0-B897-96E4-D304-33F236E1F3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5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6" name="Line 562">
              <a:extLst>
                <a:ext uri="{FF2B5EF4-FFF2-40B4-BE49-F238E27FC236}">
                  <a16:creationId xmlns:a16="http://schemas.microsoft.com/office/drawing/2014/main" id="{C4874114-18D6-495B-FBE7-0380748001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69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7" name="Line 563">
              <a:extLst>
                <a:ext uri="{FF2B5EF4-FFF2-40B4-BE49-F238E27FC236}">
                  <a16:creationId xmlns:a16="http://schemas.microsoft.com/office/drawing/2014/main" id="{D4C8500B-8817-3744-C6B0-60003BB0B81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7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8" name="Line 564">
              <a:extLst>
                <a:ext uri="{FF2B5EF4-FFF2-40B4-BE49-F238E27FC236}">
                  <a16:creationId xmlns:a16="http://schemas.microsoft.com/office/drawing/2014/main" id="{643E40C9-40C5-2045-DE92-86553DC1D38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3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9" name="Line 565">
              <a:extLst>
                <a:ext uri="{FF2B5EF4-FFF2-40B4-BE49-F238E27FC236}">
                  <a16:creationId xmlns:a16="http://schemas.microsoft.com/office/drawing/2014/main" id="{BB3D0CE8-9AF8-2B81-5EA5-DE614CA11CC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0" name="Line 566">
              <a:extLst>
                <a:ext uri="{FF2B5EF4-FFF2-40B4-BE49-F238E27FC236}">
                  <a16:creationId xmlns:a16="http://schemas.microsoft.com/office/drawing/2014/main" id="{7319E426-313B-D8AF-2E1B-3779343E84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1" name="Line 567">
              <a:extLst>
                <a:ext uri="{FF2B5EF4-FFF2-40B4-BE49-F238E27FC236}">
                  <a16:creationId xmlns:a16="http://schemas.microsoft.com/office/drawing/2014/main" id="{1EE8BB6B-B483-008A-90F2-7EFC5397C4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2" name="Line 568">
              <a:extLst>
                <a:ext uri="{FF2B5EF4-FFF2-40B4-BE49-F238E27FC236}">
                  <a16:creationId xmlns:a16="http://schemas.microsoft.com/office/drawing/2014/main" id="{1348FC1C-1F2B-3CA8-14A2-304F6597EDB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8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3" name="Line 569">
              <a:extLst>
                <a:ext uri="{FF2B5EF4-FFF2-40B4-BE49-F238E27FC236}">
                  <a16:creationId xmlns:a16="http://schemas.microsoft.com/office/drawing/2014/main" id="{49DA9843-28F6-11B7-2A10-3A4301F056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13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4" name="Line 570">
              <a:extLst>
                <a:ext uri="{FF2B5EF4-FFF2-40B4-BE49-F238E27FC236}">
                  <a16:creationId xmlns:a16="http://schemas.microsoft.com/office/drawing/2014/main" id="{9E1B977F-CA07-0619-BC47-AAAC9BC35BC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28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5" name="Line 571">
              <a:extLst>
                <a:ext uri="{FF2B5EF4-FFF2-40B4-BE49-F238E27FC236}">
                  <a16:creationId xmlns:a16="http://schemas.microsoft.com/office/drawing/2014/main" id="{B569F053-D96D-0149-D588-6835E0304B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3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6" name="Line 572">
              <a:extLst>
                <a:ext uri="{FF2B5EF4-FFF2-40B4-BE49-F238E27FC236}">
                  <a16:creationId xmlns:a16="http://schemas.microsoft.com/office/drawing/2014/main" id="{E3EAE7E9-0E34-D581-7AA2-B160E3EC6E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8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7" name="Line 573">
              <a:extLst>
                <a:ext uri="{FF2B5EF4-FFF2-40B4-BE49-F238E27FC236}">
                  <a16:creationId xmlns:a16="http://schemas.microsoft.com/office/drawing/2014/main" id="{6C0AC6EB-0C20-996D-0373-7254862BA39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4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8" name="Line 574">
              <a:extLst>
                <a:ext uri="{FF2B5EF4-FFF2-40B4-BE49-F238E27FC236}">
                  <a16:creationId xmlns:a16="http://schemas.microsoft.com/office/drawing/2014/main" id="{E71B8940-A729-76B6-4BCE-71446CAA37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9" name="Line 575">
              <a:extLst>
                <a:ext uri="{FF2B5EF4-FFF2-40B4-BE49-F238E27FC236}">
                  <a16:creationId xmlns:a16="http://schemas.microsoft.com/office/drawing/2014/main" id="{1DCA18BD-6154-A332-0AAE-E2F61E2C38B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8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0" name="Line 576">
              <a:extLst>
                <a:ext uri="{FF2B5EF4-FFF2-40B4-BE49-F238E27FC236}">
                  <a16:creationId xmlns:a16="http://schemas.microsoft.com/office/drawing/2014/main" id="{755BBF18-CF11-5F3F-C938-95DA0B05E06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1" name="Line 577">
              <a:extLst>
                <a:ext uri="{FF2B5EF4-FFF2-40B4-BE49-F238E27FC236}">
                  <a16:creationId xmlns:a16="http://schemas.microsoft.com/office/drawing/2014/main" id="{CE756399-E38F-B757-DA8E-390F9E69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7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2" name="Line 578">
              <a:extLst>
                <a:ext uri="{FF2B5EF4-FFF2-40B4-BE49-F238E27FC236}">
                  <a16:creationId xmlns:a16="http://schemas.microsoft.com/office/drawing/2014/main" id="{270439A5-D7E3-E1E1-3DDE-214546E99F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2" y="3580"/>
              <a:ext cx="0" cy="22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3" name="Line 579">
              <a:extLst>
                <a:ext uri="{FF2B5EF4-FFF2-40B4-BE49-F238E27FC236}">
                  <a16:creationId xmlns:a16="http://schemas.microsoft.com/office/drawing/2014/main" id="{99E04EEB-19AD-99E9-E93D-E577F845EEB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7" y="3679"/>
              <a:ext cx="0" cy="12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4" name="Line 580">
              <a:extLst>
                <a:ext uri="{FF2B5EF4-FFF2-40B4-BE49-F238E27FC236}">
                  <a16:creationId xmlns:a16="http://schemas.microsoft.com/office/drawing/2014/main" id="{025D759C-2975-EE29-7BFB-CB62868936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2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5" name="Line 581">
              <a:extLst>
                <a:ext uri="{FF2B5EF4-FFF2-40B4-BE49-F238E27FC236}">
                  <a16:creationId xmlns:a16="http://schemas.microsoft.com/office/drawing/2014/main" id="{2F5FCF28-8123-5015-EF6B-D5A5972360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7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6" name="Line 582">
              <a:extLst>
                <a:ext uri="{FF2B5EF4-FFF2-40B4-BE49-F238E27FC236}">
                  <a16:creationId xmlns:a16="http://schemas.microsoft.com/office/drawing/2014/main" id="{BDF6805D-3CF0-71AD-E9B5-961B8CC5D9B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2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7" name="Line 583">
              <a:extLst>
                <a:ext uri="{FF2B5EF4-FFF2-40B4-BE49-F238E27FC236}">
                  <a16:creationId xmlns:a16="http://schemas.microsoft.com/office/drawing/2014/main" id="{0831E7B5-94DF-C762-8D16-DE8DB7E1CB7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8" name="Line 584">
              <a:extLst>
                <a:ext uri="{FF2B5EF4-FFF2-40B4-BE49-F238E27FC236}">
                  <a16:creationId xmlns:a16="http://schemas.microsoft.com/office/drawing/2014/main" id="{8098D676-14B6-24EE-B8F4-4F63EC210D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52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9" name="Line 585">
              <a:extLst>
                <a:ext uri="{FF2B5EF4-FFF2-40B4-BE49-F238E27FC236}">
                  <a16:creationId xmlns:a16="http://schemas.microsoft.com/office/drawing/2014/main" id="{30D8BC87-BF9F-80A6-03F9-FA32FD69A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62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0" name="Line 586">
              <a:extLst>
                <a:ext uri="{FF2B5EF4-FFF2-40B4-BE49-F238E27FC236}">
                  <a16:creationId xmlns:a16="http://schemas.microsoft.com/office/drawing/2014/main" id="{B20C3641-18E2-56E1-4CA2-6F1C159C586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1" name="Line 587">
              <a:extLst>
                <a:ext uri="{FF2B5EF4-FFF2-40B4-BE49-F238E27FC236}">
                  <a16:creationId xmlns:a16="http://schemas.microsoft.com/office/drawing/2014/main" id="{25B3243E-0B87-7011-DCB9-F0BFD65CE98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7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2" name="Line 588">
              <a:extLst>
                <a:ext uri="{FF2B5EF4-FFF2-40B4-BE49-F238E27FC236}">
                  <a16:creationId xmlns:a16="http://schemas.microsoft.com/office/drawing/2014/main" id="{C7C11C70-A550-40B5-6C5F-EA4456EB105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3" name="Line 589">
              <a:extLst>
                <a:ext uri="{FF2B5EF4-FFF2-40B4-BE49-F238E27FC236}">
                  <a16:creationId xmlns:a16="http://schemas.microsoft.com/office/drawing/2014/main" id="{7ADA36DF-D0C8-A60A-489F-A70ECEB61F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6" y="3764"/>
              <a:ext cx="0" cy="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4" name="Line 590">
              <a:extLst>
                <a:ext uri="{FF2B5EF4-FFF2-40B4-BE49-F238E27FC236}">
                  <a16:creationId xmlns:a16="http://schemas.microsoft.com/office/drawing/2014/main" id="{045CE001-0C08-00FC-0FD0-B5F455CEDCC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9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5" name="Line 591">
              <a:extLst>
                <a:ext uri="{FF2B5EF4-FFF2-40B4-BE49-F238E27FC236}">
                  <a16:creationId xmlns:a16="http://schemas.microsoft.com/office/drawing/2014/main" id="{4D50C509-3DB8-3EE4-9325-1043375970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16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6" name="Line 592">
              <a:extLst>
                <a:ext uri="{FF2B5EF4-FFF2-40B4-BE49-F238E27FC236}">
                  <a16:creationId xmlns:a16="http://schemas.microsoft.com/office/drawing/2014/main" id="{D7390C4A-0ACD-DC2D-CCD2-ED25765B77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1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7" name="Line 593">
              <a:extLst>
                <a:ext uri="{FF2B5EF4-FFF2-40B4-BE49-F238E27FC236}">
                  <a16:creationId xmlns:a16="http://schemas.microsoft.com/office/drawing/2014/main" id="{06F37AE0-F4ED-515B-18CC-17FF510E07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6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8" name="Line 594">
              <a:extLst>
                <a:ext uri="{FF2B5EF4-FFF2-40B4-BE49-F238E27FC236}">
                  <a16:creationId xmlns:a16="http://schemas.microsoft.com/office/drawing/2014/main" id="{006E364C-DB64-957E-CA0E-651665182C5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9" name="Line 595">
              <a:extLst>
                <a:ext uri="{FF2B5EF4-FFF2-40B4-BE49-F238E27FC236}">
                  <a16:creationId xmlns:a16="http://schemas.microsoft.com/office/drawing/2014/main" id="{A5451EAB-2749-FBB9-A70B-49BDD42CDF7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0" name="Line 596">
              <a:extLst>
                <a:ext uri="{FF2B5EF4-FFF2-40B4-BE49-F238E27FC236}">
                  <a16:creationId xmlns:a16="http://schemas.microsoft.com/office/drawing/2014/main" id="{4A4500FD-727E-D1A6-104C-B5D7DBD739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1" name="Line 597">
              <a:extLst>
                <a:ext uri="{FF2B5EF4-FFF2-40B4-BE49-F238E27FC236}">
                  <a16:creationId xmlns:a16="http://schemas.microsoft.com/office/drawing/2014/main" id="{8C048BCE-AA48-721E-4975-BBFB1070FA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2" name="Line 598">
              <a:extLst>
                <a:ext uri="{FF2B5EF4-FFF2-40B4-BE49-F238E27FC236}">
                  <a16:creationId xmlns:a16="http://schemas.microsoft.com/office/drawing/2014/main" id="{6441B112-2698-465E-23E1-CBB70C3F95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8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3" name="Line 599">
              <a:extLst>
                <a:ext uri="{FF2B5EF4-FFF2-40B4-BE49-F238E27FC236}">
                  <a16:creationId xmlns:a16="http://schemas.microsoft.com/office/drawing/2014/main" id="{955CB1DC-CAD5-9AFE-C349-3F5C4CF910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05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4" name="Line 600">
              <a:extLst>
                <a:ext uri="{FF2B5EF4-FFF2-40B4-BE49-F238E27FC236}">
                  <a16:creationId xmlns:a16="http://schemas.microsoft.com/office/drawing/2014/main" id="{55A0F3D2-F49F-3AD6-BE27-65CC8FA5EE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0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5" name="Line 601">
              <a:extLst>
                <a:ext uri="{FF2B5EF4-FFF2-40B4-BE49-F238E27FC236}">
                  <a16:creationId xmlns:a16="http://schemas.microsoft.com/office/drawing/2014/main" id="{0150FAC5-1D56-CFE1-F383-88FF5AE8D7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6" name="Line 602">
              <a:extLst>
                <a:ext uri="{FF2B5EF4-FFF2-40B4-BE49-F238E27FC236}">
                  <a16:creationId xmlns:a16="http://schemas.microsoft.com/office/drawing/2014/main" id="{A3192E2F-A3FD-29AC-D13C-760CD2F633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2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7" name="Line 603">
              <a:extLst>
                <a:ext uri="{FF2B5EF4-FFF2-40B4-BE49-F238E27FC236}">
                  <a16:creationId xmlns:a16="http://schemas.microsoft.com/office/drawing/2014/main" id="{52163AD6-39A7-B75B-6C94-BE2DE0A6C8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0" y="3719"/>
              <a:ext cx="0" cy="8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8" name="Line 604">
              <a:extLst>
                <a:ext uri="{FF2B5EF4-FFF2-40B4-BE49-F238E27FC236}">
                  <a16:creationId xmlns:a16="http://schemas.microsoft.com/office/drawing/2014/main" id="{D6F161ED-0FE2-225B-85FC-963918ABFBC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5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9" name="Line 605">
              <a:extLst>
                <a:ext uri="{FF2B5EF4-FFF2-40B4-BE49-F238E27FC236}">
                  <a16:creationId xmlns:a16="http://schemas.microsoft.com/office/drawing/2014/main" id="{A5836F53-6484-8481-2EBE-CCF9023765A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45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80" name="Line 606">
              <a:extLst>
                <a:ext uri="{FF2B5EF4-FFF2-40B4-BE49-F238E27FC236}">
                  <a16:creationId xmlns:a16="http://schemas.microsoft.com/office/drawing/2014/main" id="{053EAFE1-DA00-578D-20E3-697FB3DAA7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6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9885DF05-D42E-5C20-0FA1-52ACE598809E}"/>
              </a:ext>
            </a:extLst>
          </p:cNvPr>
          <p:cNvSpPr/>
          <p:nvPr/>
        </p:nvSpPr>
        <p:spPr>
          <a:xfrm>
            <a:off x="5401559" y="0"/>
            <a:ext cx="1973927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185559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50DF1C5-D9AF-F3E7-2DBD-6EACFE562D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-2002945" y="1770006"/>
            <a:ext cx="5868194" cy="2016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9FBAE51-4CAF-5BAE-BD4A-A85148310C43}"/>
              </a:ext>
            </a:extLst>
          </p:cNvPr>
          <p:cNvSpPr/>
          <p:nvPr/>
        </p:nvSpPr>
        <p:spPr>
          <a:xfrm>
            <a:off x="5401559" y="0"/>
            <a:ext cx="6790441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grpSp>
        <p:nvGrpSpPr>
          <p:cNvPr id="201" name="Group 607">
            <a:extLst>
              <a:ext uri="{FF2B5EF4-FFF2-40B4-BE49-F238E27FC236}">
                <a16:creationId xmlns:a16="http://schemas.microsoft.com/office/drawing/2014/main" id="{D5EDA25C-592B-5EAE-CCD0-D2BFD9EAF6A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443006" y="956698"/>
            <a:ext cx="6160851" cy="3600000"/>
            <a:chOff x="1079" y="768"/>
            <a:chExt cx="1381" cy="3035"/>
          </a:xfrm>
        </p:grpSpPr>
        <p:sp>
          <p:nvSpPr>
            <p:cNvPr id="202" name="Line 428">
              <a:extLst>
                <a:ext uri="{FF2B5EF4-FFF2-40B4-BE49-F238E27FC236}">
                  <a16:creationId xmlns:a16="http://schemas.microsoft.com/office/drawing/2014/main" id="{93C06D28-D400-7CD9-49F9-AD648BC297E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79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3" name="Line 429">
              <a:extLst>
                <a:ext uri="{FF2B5EF4-FFF2-40B4-BE49-F238E27FC236}">
                  <a16:creationId xmlns:a16="http://schemas.microsoft.com/office/drawing/2014/main" id="{C5EF7987-7F9B-F385-FA61-FD94090BD2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89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4" name="Line 430">
              <a:extLst>
                <a:ext uri="{FF2B5EF4-FFF2-40B4-BE49-F238E27FC236}">
                  <a16:creationId xmlns:a16="http://schemas.microsoft.com/office/drawing/2014/main" id="{493E23E2-2FE3-26BD-7D3E-151AB66FE93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13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5" name="Line 431">
              <a:extLst>
                <a:ext uri="{FF2B5EF4-FFF2-40B4-BE49-F238E27FC236}">
                  <a16:creationId xmlns:a16="http://schemas.microsoft.com/office/drawing/2014/main" id="{B4535C4C-4BA5-E89E-2A79-99C3788455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6" name="Line 432">
              <a:extLst>
                <a:ext uri="{FF2B5EF4-FFF2-40B4-BE49-F238E27FC236}">
                  <a16:creationId xmlns:a16="http://schemas.microsoft.com/office/drawing/2014/main" id="{4EF2818C-B4FC-770A-02B1-529F2BD27E7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8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7" name="Line 433">
              <a:extLst>
                <a:ext uri="{FF2B5EF4-FFF2-40B4-BE49-F238E27FC236}">
                  <a16:creationId xmlns:a16="http://schemas.microsoft.com/office/drawing/2014/main" id="{62A68861-F121-C931-FAB8-1C3660A66E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8" name="Line 434">
              <a:extLst>
                <a:ext uri="{FF2B5EF4-FFF2-40B4-BE49-F238E27FC236}">
                  <a16:creationId xmlns:a16="http://schemas.microsoft.com/office/drawing/2014/main" id="{92B730A3-5052-5097-D15A-EE1E82ED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9" name="Line 435">
              <a:extLst>
                <a:ext uri="{FF2B5EF4-FFF2-40B4-BE49-F238E27FC236}">
                  <a16:creationId xmlns:a16="http://schemas.microsoft.com/office/drawing/2014/main" id="{B79B507A-2799-99C1-1E88-A94B6CAED5C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58" y="3457"/>
              <a:ext cx="0" cy="3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0" name="Line 436">
              <a:extLst>
                <a:ext uri="{FF2B5EF4-FFF2-40B4-BE49-F238E27FC236}">
                  <a16:creationId xmlns:a16="http://schemas.microsoft.com/office/drawing/2014/main" id="{75933A08-D853-70B1-EB58-D8C12F4130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1" name="Line 437">
              <a:extLst>
                <a:ext uri="{FF2B5EF4-FFF2-40B4-BE49-F238E27FC236}">
                  <a16:creationId xmlns:a16="http://schemas.microsoft.com/office/drawing/2014/main" id="{1D314D87-4238-F72C-C1ED-0F243052937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7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2" name="Line 438">
              <a:extLst>
                <a:ext uri="{FF2B5EF4-FFF2-40B4-BE49-F238E27FC236}">
                  <a16:creationId xmlns:a16="http://schemas.microsoft.com/office/drawing/2014/main" id="{452EC728-03F1-BB25-73C1-C86170EF21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3" name="Line 439">
              <a:extLst>
                <a:ext uri="{FF2B5EF4-FFF2-40B4-BE49-F238E27FC236}">
                  <a16:creationId xmlns:a16="http://schemas.microsoft.com/office/drawing/2014/main" id="{58119279-DCA9-8AEC-FC60-BA405906896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4" name="Line 440">
              <a:extLst>
                <a:ext uri="{FF2B5EF4-FFF2-40B4-BE49-F238E27FC236}">
                  <a16:creationId xmlns:a16="http://schemas.microsoft.com/office/drawing/2014/main" id="{314C42FA-2AE6-B851-143C-9D3C9377343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3" y="3253"/>
              <a:ext cx="0" cy="55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5" name="Line 441">
              <a:extLst>
                <a:ext uri="{FF2B5EF4-FFF2-40B4-BE49-F238E27FC236}">
                  <a16:creationId xmlns:a16="http://schemas.microsoft.com/office/drawing/2014/main" id="{DE7B3575-F59C-70E9-46FC-A5388331975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7" y="3590"/>
              <a:ext cx="0" cy="21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6" name="Line 442">
              <a:extLst>
                <a:ext uri="{FF2B5EF4-FFF2-40B4-BE49-F238E27FC236}">
                  <a16:creationId xmlns:a16="http://schemas.microsoft.com/office/drawing/2014/main" id="{9B810B70-1837-5C33-A565-0734B2FEDB2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7" name="Line 443">
              <a:extLst>
                <a:ext uri="{FF2B5EF4-FFF2-40B4-BE49-F238E27FC236}">
                  <a16:creationId xmlns:a16="http://schemas.microsoft.com/office/drawing/2014/main" id="{E03B979D-6903-8650-D33A-38A418C1581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7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8" name="Line 444">
              <a:extLst>
                <a:ext uri="{FF2B5EF4-FFF2-40B4-BE49-F238E27FC236}">
                  <a16:creationId xmlns:a16="http://schemas.microsoft.com/office/drawing/2014/main" id="{531447B4-52A9-35EC-2750-7CE833D5A90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1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9" name="Line 445">
              <a:extLst>
                <a:ext uri="{FF2B5EF4-FFF2-40B4-BE49-F238E27FC236}">
                  <a16:creationId xmlns:a16="http://schemas.microsoft.com/office/drawing/2014/main" id="{D7037084-500F-A277-9A63-DB61F07B4FA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2" y="3461"/>
              <a:ext cx="0" cy="34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0" name="Line 446">
              <a:extLst>
                <a:ext uri="{FF2B5EF4-FFF2-40B4-BE49-F238E27FC236}">
                  <a16:creationId xmlns:a16="http://schemas.microsoft.com/office/drawing/2014/main" id="{FEF9AC23-6F55-4DC3-4544-6CBD6797E44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1" name="Line 447">
              <a:extLst>
                <a:ext uri="{FF2B5EF4-FFF2-40B4-BE49-F238E27FC236}">
                  <a16:creationId xmlns:a16="http://schemas.microsoft.com/office/drawing/2014/main" id="{DEBDB851-9A7B-2613-341D-72BCB71149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2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2" name="Line 448">
              <a:extLst>
                <a:ext uri="{FF2B5EF4-FFF2-40B4-BE49-F238E27FC236}">
                  <a16:creationId xmlns:a16="http://schemas.microsoft.com/office/drawing/2014/main" id="{8AC04AED-5C97-C164-FBE6-0660C51F02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7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3" name="Line 449">
              <a:extLst>
                <a:ext uri="{FF2B5EF4-FFF2-40B4-BE49-F238E27FC236}">
                  <a16:creationId xmlns:a16="http://schemas.microsoft.com/office/drawing/2014/main" id="{40AC9C6C-E8E1-82F7-FB49-6FD9A66927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2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4" name="Line 450">
              <a:extLst>
                <a:ext uri="{FF2B5EF4-FFF2-40B4-BE49-F238E27FC236}">
                  <a16:creationId xmlns:a16="http://schemas.microsoft.com/office/drawing/2014/main" id="{425A1375-BB85-811D-6D13-001AA22B19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7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5" name="Line 451">
              <a:extLst>
                <a:ext uri="{FF2B5EF4-FFF2-40B4-BE49-F238E27FC236}">
                  <a16:creationId xmlns:a16="http://schemas.microsoft.com/office/drawing/2014/main" id="{D21ED248-AFF0-E070-7A69-E604DF32B8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62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6" name="Line 452">
              <a:extLst>
                <a:ext uri="{FF2B5EF4-FFF2-40B4-BE49-F238E27FC236}">
                  <a16:creationId xmlns:a16="http://schemas.microsoft.com/office/drawing/2014/main" id="{BC6D60D0-C74B-E430-F0F0-BCDC225F1FD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2" y="3357"/>
              <a:ext cx="0" cy="4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7" name="Line 453">
              <a:extLst>
                <a:ext uri="{FF2B5EF4-FFF2-40B4-BE49-F238E27FC236}">
                  <a16:creationId xmlns:a16="http://schemas.microsoft.com/office/drawing/2014/main" id="{24708395-5B8C-76F7-4C08-BEB1F2D329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8" name="Line 454">
              <a:extLst>
                <a:ext uri="{FF2B5EF4-FFF2-40B4-BE49-F238E27FC236}">
                  <a16:creationId xmlns:a16="http://schemas.microsoft.com/office/drawing/2014/main" id="{31359C8C-CE01-66C9-A8DA-B49EBF65EE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01" y="3768"/>
              <a:ext cx="0" cy="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9" name="Line 455">
              <a:extLst>
                <a:ext uri="{FF2B5EF4-FFF2-40B4-BE49-F238E27FC236}">
                  <a16:creationId xmlns:a16="http://schemas.microsoft.com/office/drawing/2014/main" id="{B32A52F1-F885-9250-B621-5F28F5A0A5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1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0" name="Line 456">
              <a:extLst>
                <a:ext uri="{FF2B5EF4-FFF2-40B4-BE49-F238E27FC236}">
                  <a16:creationId xmlns:a16="http://schemas.microsoft.com/office/drawing/2014/main" id="{313C6A48-CDB1-7C6D-D765-04A9E088D82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6" y="3640"/>
              <a:ext cx="0" cy="16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1" name="Line 457">
              <a:extLst>
                <a:ext uri="{FF2B5EF4-FFF2-40B4-BE49-F238E27FC236}">
                  <a16:creationId xmlns:a16="http://schemas.microsoft.com/office/drawing/2014/main" id="{4B700C50-039B-3722-7BC8-3C2C9E8DC9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21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2" name="Line 458">
              <a:extLst>
                <a:ext uri="{FF2B5EF4-FFF2-40B4-BE49-F238E27FC236}">
                  <a16:creationId xmlns:a16="http://schemas.microsoft.com/office/drawing/2014/main" id="{5A21B8E1-9946-AEAE-C5CE-B8A93175CE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46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3" name="Line 459">
              <a:extLst>
                <a:ext uri="{FF2B5EF4-FFF2-40B4-BE49-F238E27FC236}">
                  <a16:creationId xmlns:a16="http://schemas.microsoft.com/office/drawing/2014/main" id="{1B8B5FCE-2D6F-E516-D2BF-2EED74A2FE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4" name="Line 460">
              <a:extLst>
                <a:ext uri="{FF2B5EF4-FFF2-40B4-BE49-F238E27FC236}">
                  <a16:creationId xmlns:a16="http://schemas.microsoft.com/office/drawing/2014/main" id="{0F1AFA95-C3F9-6C69-C787-66F897ABE37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6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5" name="Line 461">
              <a:extLst>
                <a:ext uri="{FF2B5EF4-FFF2-40B4-BE49-F238E27FC236}">
                  <a16:creationId xmlns:a16="http://schemas.microsoft.com/office/drawing/2014/main" id="{51CEE895-C304-2555-8925-A7143D261C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1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6" name="Line 462">
              <a:extLst>
                <a:ext uri="{FF2B5EF4-FFF2-40B4-BE49-F238E27FC236}">
                  <a16:creationId xmlns:a16="http://schemas.microsoft.com/office/drawing/2014/main" id="{76D7DC90-D143-0FF3-BB7D-71E81515FC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7" name="Line 463">
              <a:extLst>
                <a:ext uri="{FF2B5EF4-FFF2-40B4-BE49-F238E27FC236}">
                  <a16:creationId xmlns:a16="http://schemas.microsoft.com/office/drawing/2014/main" id="{3005F0B2-A3EB-6DF8-A905-1648CCC32C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1" y="3303"/>
              <a:ext cx="0" cy="50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8" name="Line 464">
              <a:extLst>
                <a:ext uri="{FF2B5EF4-FFF2-40B4-BE49-F238E27FC236}">
                  <a16:creationId xmlns:a16="http://schemas.microsoft.com/office/drawing/2014/main" id="{7B661206-FD4B-7C67-3B95-4376386CB22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9" name="Line 465">
              <a:extLst>
                <a:ext uri="{FF2B5EF4-FFF2-40B4-BE49-F238E27FC236}">
                  <a16:creationId xmlns:a16="http://schemas.microsoft.com/office/drawing/2014/main" id="{FAC333C9-F05B-67DA-79F1-8BBFB1DBD2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1" y="1778"/>
              <a:ext cx="0" cy="20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0" name="Line 466">
              <a:extLst>
                <a:ext uri="{FF2B5EF4-FFF2-40B4-BE49-F238E27FC236}">
                  <a16:creationId xmlns:a16="http://schemas.microsoft.com/office/drawing/2014/main" id="{494209DA-21FB-9977-FD48-C859CC5B498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6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1" name="Line 467">
              <a:extLst>
                <a:ext uri="{FF2B5EF4-FFF2-40B4-BE49-F238E27FC236}">
                  <a16:creationId xmlns:a16="http://schemas.microsoft.com/office/drawing/2014/main" id="{9F3FB118-DAF6-884F-CBC5-59125E21DC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2" name="Line 468">
              <a:extLst>
                <a:ext uri="{FF2B5EF4-FFF2-40B4-BE49-F238E27FC236}">
                  <a16:creationId xmlns:a16="http://schemas.microsoft.com/office/drawing/2014/main" id="{67354EF4-15DF-C051-C9ED-4A085B108A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3" name="Line 469">
              <a:extLst>
                <a:ext uri="{FF2B5EF4-FFF2-40B4-BE49-F238E27FC236}">
                  <a16:creationId xmlns:a16="http://schemas.microsoft.com/office/drawing/2014/main" id="{23C1802A-2103-7590-A1F2-BCF317D7B5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1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4" name="Line 470">
              <a:extLst>
                <a:ext uri="{FF2B5EF4-FFF2-40B4-BE49-F238E27FC236}">
                  <a16:creationId xmlns:a16="http://schemas.microsoft.com/office/drawing/2014/main" id="{77322E64-4725-D24E-A115-DA779942CE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20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5" name="Line 471">
              <a:extLst>
                <a:ext uri="{FF2B5EF4-FFF2-40B4-BE49-F238E27FC236}">
                  <a16:creationId xmlns:a16="http://schemas.microsoft.com/office/drawing/2014/main" id="{5748D86E-DB92-1CEA-0943-07A2B3C9E16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0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6" name="Line 472">
              <a:extLst>
                <a:ext uri="{FF2B5EF4-FFF2-40B4-BE49-F238E27FC236}">
                  <a16:creationId xmlns:a16="http://schemas.microsoft.com/office/drawing/2014/main" id="{008339F0-8535-1829-DB13-E0650C06E0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5" y="3407"/>
              <a:ext cx="0" cy="39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7" name="Line 473">
              <a:extLst>
                <a:ext uri="{FF2B5EF4-FFF2-40B4-BE49-F238E27FC236}">
                  <a16:creationId xmlns:a16="http://schemas.microsoft.com/office/drawing/2014/main" id="{EA677173-F1F1-1CC3-2CAA-E684223FDB6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0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8" name="Line 474">
              <a:extLst>
                <a:ext uri="{FF2B5EF4-FFF2-40B4-BE49-F238E27FC236}">
                  <a16:creationId xmlns:a16="http://schemas.microsoft.com/office/drawing/2014/main" id="{549BB16D-2F94-E424-5AA4-1B6F1CD31E7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9" name="Line 475">
              <a:extLst>
                <a:ext uri="{FF2B5EF4-FFF2-40B4-BE49-F238E27FC236}">
                  <a16:creationId xmlns:a16="http://schemas.microsoft.com/office/drawing/2014/main" id="{28EFBC5E-657B-8695-EC25-86C17FAA87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0" name="Line 476">
              <a:extLst>
                <a:ext uri="{FF2B5EF4-FFF2-40B4-BE49-F238E27FC236}">
                  <a16:creationId xmlns:a16="http://schemas.microsoft.com/office/drawing/2014/main" id="{3988E7FC-246A-3480-9477-C291B5796D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1" name="Line 477">
              <a:extLst>
                <a:ext uri="{FF2B5EF4-FFF2-40B4-BE49-F238E27FC236}">
                  <a16:creationId xmlns:a16="http://schemas.microsoft.com/office/drawing/2014/main" id="{71254979-2D6F-81F7-A9A4-5142BB60A1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70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2" name="Line 478">
              <a:extLst>
                <a:ext uri="{FF2B5EF4-FFF2-40B4-BE49-F238E27FC236}">
                  <a16:creationId xmlns:a16="http://schemas.microsoft.com/office/drawing/2014/main" id="{DC178807-0E1E-4ADC-C8D3-C3113A5B26F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0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3" name="Line 479">
              <a:extLst>
                <a:ext uri="{FF2B5EF4-FFF2-40B4-BE49-F238E27FC236}">
                  <a16:creationId xmlns:a16="http://schemas.microsoft.com/office/drawing/2014/main" id="{A0351194-64F0-6E17-F3BB-04DCA5B01E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4" name="Line 480">
              <a:extLst>
                <a:ext uri="{FF2B5EF4-FFF2-40B4-BE49-F238E27FC236}">
                  <a16:creationId xmlns:a16="http://schemas.microsoft.com/office/drawing/2014/main" id="{35941833-C3EC-DD21-CE1C-BE32A028D3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0" y="2951"/>
              <a:ext cx="0" cy="85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5" name="Line 481">
              <a:extLst>
                <a:ext uri="{FF2B5EF4-FFF2-40B4-BE49-F238E27FC236}">
                  <a16:creationId xmlns:a16="http://schemas.microsoft.com/office/drawing/2014/main" id="{B4D9D462-4ED6-8FF1-3CED-6F7A85637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4" y="768"/>
              <a:ext cx="0" cy="30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6" name="Line 482">
              <a:extLst>
                <a:ext uri="{FF2B5EF4-FFF2-40B4-BE49-F238E27FC236}">
                  <a16:creationId xmlns:a16="http://schemas.microsoft.com/office/drawing/2014/main" id="{C88DD927-3D9D-6251-F7F2-D3F37A9573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9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7" name="Line 483">
              <a:extLst>
                <a:ext uri="{FF2B5EF4-FFF2-40B4-BE49-F238E27FC236}">
                  <a16:creationId xmlns:a16="http://schemas.microsoft.com/office/drawing/2014/main" id="{D788581D-9908-F99D-66B2-6436AAFFAED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4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8" name="Line 484">
              <a:extLst>
                <a:ext uri="{FF2B5EF4-FFF2-40B4-BE49-F238E27FC236}">
                  <a16:creationId xmlns:a16="http://schemas.microsoft.com/office/drawing/2014/main" id="{7E36A32A-AD44-3CBD-6F64-997FFFED99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9" name="Line 485">
              <a:extLst>
                <a:ext uri="{FF2B5EF4-FFF2-40B4-BE49-F238E27FC236}">
                  <a16:creationId xmlns:a16="http://schemas.microsoft.com/office/drawing/2014/main" id="{7077DA90-1D35-1015-2C41-99ACF753C72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2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0" name="Line 486">
              <a:extLst>
                <a:ext uri="{FF2B5EF4-FFF2-40B4-BE49-F238E27FC236}">
                  <a16:creationId xmlns:a16="http://schemas.microsoft.com/office/drawing/2014/main" id="{39045230-9D80-6018-F4C2-26D2EADD83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39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1" name="Line 487">
              <a:extLst>
                <a:ext uri="{FF2B5EF4-FFF2-40B4-BE49-F238E27FC236}">
                  <a16:creationId xmlns:a16="http://schemas.microsoft.com/office/drawing/2014/main" id="{7090B3F9-6043-DF40-0E50-8F7648778D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4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2" name="Line 488">
              <a:extLst>
                <a:ext uri="{FF2B5EF4-FFF2-40B4-BE49-F238E27FC236}">
                  <a16:creationId xmlns:a16="http://schemas.microsoft.com/office/drawing/2014/main" id="{8EEF7813-2612-87F5-4E96-6B5BBDCF36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9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3" name="Line 489">
              <a:extLst>
                <a:ext uri="{FF2B5EF4-FFF2-40B4-BE49-F238E27FC236}">
                  <a16:creationId xmlns:a16="http://schemas.microsoft.com/office/drawing/2014/main" id="{7D42F48C-A947-3643-5CF1-4116551171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4" y="3615"/>
              <a:ext cx="0" cy="18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4" name="Line 490">
              <a:extLst>
                <a:ext uri="{FF2B5EF4-FFF2-40B4-BE49-F238E27FC236}">
                  <a16:creationId xmlns:a16="http://schemas.microsoft.com/office/drawing/2014/main" id="{622C53D8-40CB-FDF5-F4EA-E73B32DD22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5" name="Line 491">
              <a:extLst>
                <a:ext uri="{FF2B5EF4-FFF2-40B4-BE49-F238E27FC236}">
                  <a16:creationId xmlns:a16="http://schemas.microsoft.com/office/drawing/2014/main" id="{CB398D1B-D23A-7A44-E036-EBD6C6D765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4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6" name="Line 492">
              <a:extLst>
                <a:ext uri="{FF2B5EF4-FFF2-40B4-BE49-F238E27FC236}">
                  <a16:creationId xmlns:a16="http://schemas.microsoft.com/office/drawing/2014/main" id="{E2B2DB51-BFD1-26E8-BD14-1FBD41DA847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7" name="Line 493">
              <a:extLst>
                <a:ext uri="{FF2B5EF4-FFF2-40B4-BE49-F238E27FC236}">
                  <a16:creationId xmlns:a16="http://schemas.microsoft.com/office/drawing/2014/main" id="{FC1ED6CB-6E5D-FAFD-6F3D-F5911D63BFC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8" name="Line 494">
              <a:extLst>
                <a:ext uri="{FF2B5EF4-FFF2-40B4-BE49-F238E27FC236}">
                  <a16:creationId xmlns:a16="http://schemas.microsoft.com/office/drawing/2014/main" id="{926354B0-910D-C283-DB44-6861F85F46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9" name="Line 495">
              <a:extLst>
                <a:ext uri="{FF2B5EF4-FFF2-40B4-BE49-F238E27FC236}">
                  <a16:creationId xmlns:a16="http://schemas.microsoft.com/office/drawing/2014/main" id="{3C8D1801-7B26-0A0A-C01A-6810092D37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8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0" name="Line 496">
              <a:extLst>
                <a:ext uri="{FF2B5EF4-FFF2-40B4-BE49-F238E27FC236}">
                  <a16:creationId xmlns:a16="http://schemas.microsoft.com/office/drawing/2014/main" id="{B40F21AD-5A4C-BC57-4362-649A65DE872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1" name="Line 497">
              <a:extLst>
                <a:ext uri="{FF2B5EF4-FFF2-40B4-BE49-F238E27FC236}">
                  <a16:creationId xmlns:a16="http://schemas.microsoft.com/office/drawing/2014/main" id="{C7D6E405-0BBA-E13D-D37B-3835136250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3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2" name="Line 498">
              <a:extLst>
                <a:ext uri="{FF2B5EF4-FFF2-40B4-BE49-F238E27FC236}">
                  <a16:creationId xmlns:a16="http://schemas.microsoft.com/office/drawing/2014/main" id="{3EA1032F-764C-3A6E-98ED-B6E5F9C5E60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8" y="2996"/>
              <a:ext cx="0" cy="80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3" name="Line 499">
              <a:extLst>
                <a:ext uri="{FF2B5EF4-FFF2-40B4-BE49-F238E27FC236}">
                  <a16:creationId xmlns:a16="http://schemas.microsoft.com/office/drawing/2014/main" id="{CD3E603E-0D34-B3F7-359A-BFAA040B266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3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4" name="Line 500">
              <a:extLst>
                <a:ext uri="{FF2B5EF4-FFF2-40B4-BE49-F238E27FC236}">
                  <a16:creationId xmlns:a16="http://schemas.microsoft.com/office/drawing/2014/main" id="{99DD6EDE-17C2-7EFB-F6D1-F7CFAC8DF35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8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5" name="Line 501">
              <a:extLst>
                <a:ext uri="{FF2B5EF4-FFF2-40B4-BE49-F238E27FC236}">
                  <a16:creationId xmlns:a16="http://schemas.microsoft.com/office/drawing/2014/main" id="{4779E69F-2FA4-CC76-F716-69A1FBFEE2D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2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6" name="Line 502">
              <a:extLst>
                <a:ext uri="{FF2B5EF4-FFF2-40B4-BE49-F238E27FC236}">
                  <a16:creationId xmlns:a16="http://schemas.microsoft.com/office/drawing/2014/main" id="{7B9358BD-731F-A135-B15B-0851E1F9CA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3" y="3575"/>
              <a:ext cx="0" cy="22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7" name="Line 503">
              <a:extLst>
                <a:ext uri="{FF2B5EF4-FFF2-40B4-BE49-F238E27FC236}">
                  <a16:creationId xmlns:a16="http://schemas.microsoft.com/office/drawing/2014/main" id="{CA610870-A87D-FA3F-7DDA-E01339F6C4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8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8" name="Line 504">
              <a:extLst>
                <a:ext uri="{FF2B5EF4-FFF2-40B4-BE49-F238E27FC236}">
                  <a16:creationId xmlns:a16="http://schemas.microsoft.com/office/drawing/2014/main" id="{D7D286FA-A459-D1C5-8E6D-52F2F56988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4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9" name="Line 505">
              <a:extLst>
                <a:ext uri="{FF2B5EF4-FFF2-40B4-BE49-F238E27FC236}">
                  <a16:creationId xmlns:a16="http://schemas.microsoft.com/office/drawing/2014/main" id="{B50DC771-5BAA-D7EA-D0E2-72AB220BEC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58" y="3759"/>
              <a:ext cx="0" cy="4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0" name="Line 506">
              <a:extLst>
                <a:ext uri="{FF2B5EF4-FFF2-40B4-BE49-F238E27FC236}">
                  <a16:creationId xmlns:a16="http://schemas.microsoft.com/office/drawing/2014/main" id="{C8C51C87-EAD3-CBFE-2780-F5B5BEF781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3" y="3491"/>
              <a:ext cx="0" cy="31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1" name="Line 507">
              <a:extLst>
                <a:ext uri="{FF2B5EF4-FFF2-40B4-BE49-F238E27FC236}">
                  <a16:creationId xmlns:a16="http://schemas.microsoft.com/office/drawing/2014/main" id="{C7440D30-6C3B-B79D-1DBA-2D1DEB1E3B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8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2" name="Line 508">
              <a:extLst>
                <a:ext uri="{FF2B5EF4-FFF2-40B4-BE49-F238E27FC236}">
                  <a16:creationId xmlns:a16="http://schemas.microsoft.com/office/drawing/2014/main" id="{B37AA1AE-B588-CC4A-DE77-5EAC8F4F1AA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3" name="Line 509">
              <a:extLst>
                <a:ext uri="{FF2B5EF4-FFF2-40B4-BE49-F238E27FC236}">
                  <a16:creationId xmlns:a16="http://schemas.microsoft.com/office/drawing/2014/main" id="{EBFFFD78-C434-0689-B9D1-CA0D9DFBF05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8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4" name="Line 510">
              <a:extLst>
                <a:ext uri="{FF2B5EF4-FFF2-40B4-BE49-F238E27FC236}">
                  <a16:creationId xmlns:a16="http://schemas.microsoft.com/office/drawing/2014/main" id="{5BB6C7A1-C10D-2CD8-3ACF-A8B9303129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5" name="Line 511">
              <a:extLst>
                <a:ext uri="{FF2B5EF4-FFF2-40B4-BE49-F238E27FC236}">
                  <a16:creationId xmlns:a16="http://schemas.microsoft.com/office/drawing/2014/main" id="{FA742C74-FAF0-5FA0-D35E-D0F9906F7DF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6" name="Line 512">
              <a:extLst>
                <a:ext uri="{FF2B5EF4-FFF2-40B4-BE49-F238E27FC236}">
                  <a16:creationId xmlns:a16="http://schemas.microsoft.com/office/drawing/2014/main" id="{C3AB44D2-904A-D52C-EABC-CE17C05B47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2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7" name="Line 513">
              <a:extLst>
                <a:ext uri="{FF2B5EF4-FFF2-40B4-BE49-F238E27FC236}">
                  <a16:creationId xmlns:a16="http://schemas.microsoft.com/office/drawing/2014/main" id="{FA08AF5B-2D5D-3C63-8C41-9D1262518B5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8" name="Line 514">
              <a:extLst>
                <a:ext uri="{FF2B5EF4-FFF2-40B4-BE49-F238E27FC236}">
                  <a16:creationId xmlns:a16="http://schemas.microsoft.com/office/drawing/2014/main" id="{21AEA665-A78E-6EE2-3981-8FFA8DE400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07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9" name="Line 515">
              <a:extLst>
                <a:ext uri="{FF2B5EF4-FFF2-40B4-BE49-F238E27FC236}">
                  <a16:creationId xmlns:a16="http://schemas.microsoft.com/office/drawing/2014/main" id="{7CC903C1-947E-FF60-A985-AFD58D1CA65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17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0" name="Line 516">
              <a:extLst>
                <a:ext uri="{FF2B5EF4-FFF2-40B4-BE49-F238E27FC236}">
                  <a16:creationId xmlns:a16="http://schemas.microsoft.com/office/drawing/2014/main" id="{65279DDE-F1A5-067B-E734-EE9CABBA4E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22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1" name="Line 517">
              <a:extLst>
                <a:ext uri="{FF2B5EF4-FFF2-40B4-BE49-F238E27FC236}">
                  <a16:creationId xmlns:a16="http://schemas.microsoft.com/office/drawing/2014/main" id="{3CFFE46D-BD36-20E4-4C26-453010C8B2F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2" name="Line 518">
              <a:extLst>
                <a:ext uri="{FF2B5EF4-FFF2-40B4-BE49-F238E27FC236}">
                  <a16:creationId xmlns:a16="http://schemas.microsoft.com/office/drawing/2014/main" id="{99DB85D5-759C-2B92-0D75-CB5CDE7518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7" y="3397"/>
              <a:ext cx="0" cy="40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3" name="Line 519">
              <a:extLst>
                <a:ext uri="{FF2B5EF4-FFF2-40B4-BE49-F238E27FC236}">
                  <a16:creationId xmlns:a16="http://schemas.microsoft.com/office/drawing/2014/main" id="{EA85238C-7C60-ABEF-41BF-25D9CD37B1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2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4" name="Line 520">
              <a:extLst>
                <a:ext uri="{FF2B5EF4-FFF2-40B4-BE49-F238E27FC236}">
                  <a16:creationId xmlns:a16="http://schemas.microsoft.com/office/drawing/2014/main" id="{FD06B4D7-2881-157F-F829-3A94D25773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5" name="Line 521">
              <a:extLst>
                <a:ext uri="{FF2B5EF4-FFF2-40B4-BE49-F238E27FC236}">
                  <a16:creationId xmlns:a16="http://schemas.microsoft.com/office/drawing/2014/main" id="{D5D78F9B-6840-4965-39B9-F1F08AFEDD2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2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6" name="Line 522">
              <a:extLst>
                <a:ext uri="{FF2B5EF4-FFF2-40B4-BE49-F238E27FC236}">
                  <a16:creationId xmlns:a16="http://schemas.microsoft.com/office/drawing/2014/main" id="{94E20A46-6A35-E910-7B00-6EC8742D6F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7" name="Line 523">
              <a:extLst>
                <a:ext uri="{FF2B5EF4-FFF2-40B4-BE49-F238E27FC236}">
                  <a16:creationId xmlns:a16="http://schemas.microsoft.com/office/drawing/2014/main" id="{285B930A-2132-BC26-7A19-61BF9E39250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7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8" name="Line 524">
              <a:extLst>
                <a:ext uri="{FF2B5EF4-FFF2-40B4-BE49-F238E27FC236}">
                  <a16:creationId xmlns:a16="http://schemas.microsoft.com/office/drawing/2014/main" id="{769EC646-0FF3-2A37-74AC-218C78854FA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9" name="Line 525">
              <a:extLst>
                <a:ext uri="{FF2B5EF4-FFF2-40B4-BE49-F238E27FC236}">
                  <a16:creationId xmlns:a16="http://schemas.microsoft.com/office/drawing/2014/main" id="{4B9C2E77-FCD4-69FC-5E23-73ADB8F83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6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0" name="Line 526">
              <a:extLst>
                <a:ext uri="{FF2B5EF4-FFF2-40B4-BE49-F238E27FC236}">
                  <a16:creationId xmlns:a16="http://schemas.microsoft.com/office/drawing/2014/main" id="{0EC8FEA1-BCA4-85E4-1EEE-887CD93206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1" name="Line 527">
              <a:extLst>
                <a:ext uri="{FF2B5EF4-FFF2-40B4-BE49-F238E27FC236}">
                  <a16:creationId xmlns:a16="http://schemas.microsoft.com/office/drawing/2014/main" id="{B3DBF39B-6D2C-F349-F04A-6327CFCBFD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6" y="3343"/>
              <a:ext cx="0" cy="46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2" name="Line 528">
              <a:extLst>
                <a:ext uri="{FF2B5EF4-FFF2-40B4-BE49-F238E27FC236}">
                  <a16:creationId xmlns:a16="http://schemas.microsoft.com/office/drawing/2014/main" id="{5C1C479B-7101-E5BE-C521-26A446BF9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1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3" name="Line 529">
              <a:extLst>
                <a:ext uri="{FF2B5EF4-FFF2-40B4-BE49-F238E27FC236}">
                  <a16:creationId xmlns:a16="http://schemas.microsoft.com/office/drawing/2014/main" id="{FE608444-D083-EE78-E612-05D5975F435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6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4" name="Line 530">
              <a:extLst>
                <a:ext uri="{FF2B5EF4-FFF2-40B4-BE49-F238E27FC236}">
                  <a16:creationId xmlns:a16="http://schemas.microsoft.com/office/drawing/2014/main" id="{2B948453-A517-DA1D-1D0D-2D671647F5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1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5" name="Line 531">
              <a:extLst>
                <a:ext uri="{FF2B5EF4-FFF2-40B4-BE49-F238E27FC236}">
                  <a16:creationId xmlns:a16="http://schemas.microsoft.com/office/drawing/2014/main" id="{B01F8805-39CB-FF6F-07CC-346BFCC2B2F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21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6" name="Line 532">
              <a:extLst>
                <a:ext uri="{FF2B5EF4-FFF2-40B4-BE49-F238E27FC236}">
                  <a16:creationId xmlns:a16="http://schemas.microsoft.com/office/drawing/2014/main" id="{45A62921-2D14-0FA3-685F-CFA75A1C7F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1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7" name="Line 533">
              <a:extLst>
                <a:ext uri="{FF2B5EF4-FFF2-40B4-BE49-F238E27FC236}">
                  <a16:creationId xmlns:a16="http://schemas.microsoft.com/office/drawing/2014/main" id="{BF80D992-7751-B881-3A7B-8A031CCCB1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8" name="Line 534">
              <a:extLst>
                <a:ext uri="{FF2B5EF4-FFF2-40B4-BE49-F238E27FC236}">
                  <a16:creationId xmlns:a16="http://schemas.microsoft.com/office/drawing/2014/main" id="{50A6E5C8-FC6A-EF7F-D76B-80D8A5FD6C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9" name="Line 535">
              <a:extLst>
                <a:ext uri="{FF2B5EF4-FFF2-40B4-BE49-F238E27FC236}">
                  <a16:creationId xmlns:a16="http://schemas.microsoft.com/office/drawing/2014/main" id="{D962AB88-EEF0-0EFA-C9E9-4C53C61D437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0" name="Line 536">
              <a:extLst>
                <a:ext uri="{FF2B5EF4-FFF2-40B4-BE49-F238E27FC236}">
                  <a16:creationId xmlns:a16="http://schemas.microsoft.com/office/drawing/2014/main" id="{3F96EE1D-0B38-1D3A-39B0-C23F5C494D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1" y="3422"/>
              <a:ext cx="0" cy="381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1" name="Line 537">
              <a:extLst>
                <a:ext uri="{FF2B5EF4-FFF2-40B4-BE49-F238E27FC236}">
                  <a16:creationId xmlns:a16="http://schemas.microsoft.com/office/drawing/2014/main" id="{DE5A871F-64B2-D2A6-9D44-8B68A994CC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6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2" name="Line 538">
              <a:extLst>
                <a:ext uri="{FF2B5EF4-FFF2-40B4-BE49-F238E27FC236}">
                  <a16:creationId xmlns:a16="http://schemas.microsoft.com/office/drawing/2014/main" id="{7CDF38FD-10E2-FE41-3907-086A5E7BE0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6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3" name="Line 539">
              <a:extLst>
                <a:ext uri="{FF2B5EF4-FFF2-40B4-BE49-F238E27FC236}">
                  <a16:creationId xmlns:a16="http://schemas.microsoft.com/office/drawing/2014/main" id="{7CE15E5E-72FE-649A-6795-2C8F44F180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7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4" name="Line 540">
              <a:extLst>
                <a:ext uri="{FF2B5EF4-FFF2-40B4-BE49-F238E27FC236}">
                  <a16:creationId xmlns:a16="http://schemas.microsoft.com/office/drawing/2014/main" id="{77886266-580F-5EC0-70BF-45A4CE5C88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5" name="Line 541">
              <a:extLst>
                <a:ext uri="{FF2B5EF4-FFF2-40B4-BE49-F238E27FC236}">
                  <a16:creationId xmlns:a16="http://schemas.microsoft.com/office/drawing/2014/main" id="{C357C117-FC4A-0667-7EBA-45F4731C32F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95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6" name="Line 542">
              <a:extLst>
                <a:ext uri="{FF2B5EF4-FFF2-40B4-BE49-F238E27FC236}">
                  <a16:creationId xmlns:a16="http://schemas.microsoft.com/office/drawing/2014/main" id="{8C778BFA-3CA4-637B-79A8-01AA00D0C7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7" name="Line 543">
              <a:extLst>
                <a:ext uri="{FF2B5EF4-FFF2-40B4-BE49-F238E27FC236}">
                  <a16:creationId xmlns:a16="http://schemas.microsoft.com/office/drawing/2014/main" id="{E7AC2B91-5F1C-F9E3-D9D0-E7F48678CBD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8" name="Line 544">
              <a:extLst>
                <a:ext uri="{FF2B5EF4-FFF2-40B4-BE49-F238E27FC236}">
                  <a16:creationId xmlns:a16="http://schemas.microsoft.com/office/drawing/2014/main" id="{B05D7E31-2EB6-373C-FE64-DAD23917F3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0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9" name="Line 545">
              <a:extLst>
                <a:ext uri="{FF2B5EF4-FFF2-40B4-BE49-F238E27FC236}">
                  <a16:creationId xmlns:a16="http://schemas.microsoft.com/office/drawing/2014/main" id="{E4200EE6-F3C9-D69E-F525-F1D9F704AD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5" y="2694"/>
              <a:ext cx="0" cy="1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0" name="Line 546">
              <a:extLst>
                <a:ext uri="{FF2B5EF4-FFF2-40B4-BE49-F238E27FC236}">
                  <a16:creationId xmlns:a16="http://schemas.microsoft.com/office/drawing/2014/main" id="{195BE773-B8A8-1777-1E1B-A45F23380F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3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1" name="Line 547">
              <a:extLst>
                <a:ext uri="{FF2B5EF4-FFF2-40B4-BE49-F238E27FC236}">
                  <a16:creationId xmlns:a16="http://schemas.microsoft.com/office/drawing/2014/main" id="{8B3135BA-B46A-9FEF-2824-D8C3028B6C5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4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2" name="Line 548">
              <a:extLst>
                <a:ext uri="{FF2B5EF4-FFF2-40B4-BE49-F238E27FC236}">
                  <a16:creationId xmlns:a16="http://schemas.microsoft.com/office/drawing/2014/main" id="{3FA8C04C-174E-AC5A-89DF-6C24FE0F193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55" y="3556"/>
              <a:ext cx="0" cy="24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3" name="Line 549">
              <a:extLst>
                <a:ext uri="{FF2B5EF4-FFF2-40B4-BE49-F238E27FC236}">
                  <a16:creationId xmlns:a16="http://schemas.microsoft.com/office/drawing/2014/main" id="{A75E8965-D1E1-FA67-F815-4D098FB7E5B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0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4" name="Line 550">
              <a:extLst>
                <a:ext uri="{FF2B5EF4-FFF2-40B4-BE49-F238E27FC236}">
                  <a16:creationId xmlns:a16="http://schemas.microsoft.com/office/drawing/2014/main" id="{AB8F2CB7-29FE-82D3-FBF4-7C25474A8E5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5" name="Line 551">
              <a:extLst>
                <a:ext uri="{FF2B5EF4-FFF2-40B4-BE49-F238E27FC236}">
                  <a16:creationId xmlns:a16="http://schemas.microsoft.com/office/drawing/2014/main" id="{DBB3A720-A530-C687-77D0-91AFBB3CEB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0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6" name="Line 552">
              <a:extLst>
                <a:ext uri="{FF2B5EF4-FFF2-40B4-BE49-F238E27FC236}">
                  <a16:creationId xmlns:a16="http://schemas.microsoft.com/office/drawing/2014/main" id="{2D7FA73D-6901-E9C2-2EA0-A2C2473B7E7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5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7" name="Line 553">
              <a:extLst>
                <a:ext uri="{FF2B5EF4-FFF2-40B4-BE49-F238E27FC236}">
                  <a16:creationId xmlns:a16="http://schemas.microsoft.com/office/drawing/2014/main" id="{8FC10CFD-B131-EE73-1362-FED43F66023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8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8" name="Line 554">
              <a:extLst>
                <a:ext uri="{FF2B5EF4-FFF2-40B4-BE49-F238E27FC236}">
                  <a16:creationId xmlns:a16="http://schemas.microsoft.com/office/drawing/2014/main" id="{BDF6F436-5057-C071-C351-AC3F7D32BA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0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9" name="Line 555">
              <a:extLst>
                <a:ext uri="{FF2B5EF4-FFF2-40B4-BE49-F238E27FC236}">
                  <a16:creationId xmlns:a16="http://schemas.microsoft.com/office/drawing/2014/main" id="{2366D4C1-DC39-CA0E-4E8D-CF92AB3BBB0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4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0" name="Line 556">
              <a:extLst>
                <a:ext uri="{FF2B5EF4-FFF2-40B4-BE49-F238E27FC236}">
                  <a16:creationId xmlns:a16="http://schemas.microsoft.com/office/drawing/2014/main" id="{47924D8D-AECA-E31B-1CE2-A33B60F248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9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1" name="Line 557">
              <a:extLst>
                <a:ext uri="{FF2B5EF4-FFF2-40B4-BE49-F238E27FC236}">
                  <a16:creationId xmlns:a16="http://schemas.microsoft.com/office/drawing/2014/main" id="{91223B02-D78F-CF86-D6ED-5606ABCDFB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4" y="3531"/>
              <a:ext cx="0" cy="27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2" name="Line 558">
              <a:extLst>
                <a:ext uri="{FF2B5EF4-FFF2-40B4-BE49-F238E27FC236}">
                  <a16:creationId xmlns:a16="http://schemas.microsoft.com/office/drawing/2014/main" id="{351DB291-2687-485D-5417-6C7FA605222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9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3" name="Line 559">
              <a:extLst>
                <a:ext uri="{FF2B5EF4-FFF2-40B4-BE49-F238E27FC236}">
                  <a16:creationId xmlns:a16="http://schemas.microsoft.com/office/drawing/2014/main" id="{8740CDFF-7A06-B4DA-7738-3B2E787CA0F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3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4" name="Line 560">
              <a:extLst>
                <a:ext uri="{FF2B5EF4-FFF2-40B4-BE49-F238E27FC236}">
                  <a16:creationId xmlns:a16="http://schemas.microsoft.com/office/drawing/2014/main" id="{D942C7B7-2984-445D-5F91-2F8CA091D8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4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5" name="Line 561">
              <a:extLst>
                <a:ext uri="{FF2B5EF4-FFF2-40B4-BE49-F238E27FC236}">
                  <a16:creationId xmlns:a16="http://schemas.microsoft.com/office/drawing/2014/main" id="{68C95CF0-B897-96E4-D304-33F236E1F3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5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6" name="Line 562">
              <a:extLst>
                <a:ext uri="{FF2B5EF4-FFF2-40B4-BE49-F238E27FC236}">
                  <a16:creationId xmlns:a16="http://schemas.microsoft.com/office/drawing/2014/main" id="{C4874114-18D6-495B-FBE7-0380748001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69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7" name="Line 563">
              <a:extLst>
                <a:ext uri="{FF2B5EF4-FFF2-40B4-BE49-F238E27FC236}">
                  <a16:creationId xmlns:a16="http://schemas.microsoft.com/office/drawing/2014/main" id="{D4C8500B-8817-3744-C6B0-60003BB0B81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7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8" name="Line 564">
              <a:extLst>
                <a:ext uri="{FF2B5EF4-FFF2-40B4-BE49-F238E27FC236}">
                  <a16:creationId xmlns:a16="http://schemas.microsoft.com/office/drawing/2014/main" id="{643E40C9-40C5-2045-DE92-86553DC1D38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3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9" name="Line 565">
              <a:extLst>
                <a:ext uri="{FF2B5EF4-FFF2-40B4-BE49-F238E27FC236}">
                  <a16:creationId xmlns:a16="http://schemas.microsoft.com/office/drawing/2014/main" id="{BB3D0CE8-9AF8-2B81-5EA5-DE614CA11CC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0" name="Line 566">
              <a:extLst>
                <a:ext uri="{FF2B5EF4-FFF2-40B4-BE49-F238E27FC236}">
                  <a16:creationId xmlns:a16="http://schemas.microsoft.com/office/drawing/2014/main" id="{7319E426-313B-D8AF-2E1B-3779343E84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1" name="Line 567">
              <a:extLst>
                <a:ext uri="{FF2B5EF4-FFF2-40B4-BE49-F238E27FC236}">
                  <a16:creationId xmlns:a16="http://schemas.microsoft.com/office/drawing/2014/main" id="{1EE8BB6B-B483-008A-90F2-7EFC5397C4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2" name="Line 568">
              <a:extLst>
                <a:ext uri="{FF2B5EF4-FFF2-40B4-BE49-F238E27FC236}">
                  <a16:creationId xmlns:a16="http://schemas.microsoft.com/office/drawing/2014/main" id="{1348FC1C-1F2B-3CA8-14A2-304F6597EDB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8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3" name="Line 569">
              <a:extLst>
                <a:ext uri="{FF2B5EF4-FFF2-40B4-BE49-F238E27FC236}">
                  <a16:creationId xmlns:a16="http://schemas.microsoft.com/office/drawing/2014/main" id="{49DA9843-28F6-11B7-2A10-3A4301F056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13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4" name="Line 570">
              <a:extLst>
                <a:ext uri="{FF2B5EF4-FFF2-40B4-BE49-F238E27FC236}">
                  <a16:creationId xmlns:a16="http://schemas.microsoft.com/office/drawing/2014/main" id="{9E1B977F-CA07-0619-BC47-AAAC9BC35BC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28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5" name="Line 571">
              <a:extLst>
                <a:ext uri="{FF2B5EF4-FFF2-40B4-BE49-F238E27FC236}">
                  <a16:creationId xmlns:a16="http://schemas.microsoft.com/office/drawing/2014/main" id="{B569F053-D96D-0149-D588-6835E0304B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3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6" name="Line 572">
              <a:extLst>
                <a:ext uri="{FF2B5EF4-FFF2-40B4-BE49-F238E27FC236}">
                  <a16:creationId xmlns:a16="http://schemas.microsoft.com/office/drawing/2014/main" id="{E3EAE7E9-0E34-D581-7AA2-B160E3EC6E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8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7" name="Line 573">
              <a:extLst>
                <a:ext uri="{FF2B5EF4-FFF2-40B4-BE49-F238E27FC236}">
                  <a16:creationId xmlns:a16="http://schemas.microsoft.com/office/drawing/2014/main" id="{6C0AC6EB-0C20-996D-0373-7254862BA39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4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8" name="Line 574">
              <a:extLst>
                <a:ext uri="{FF2B5EF4-FFF2-40B4-BE49-F238E27FC236}">
                  <a16:creationId xmlns:a16="http://schemas.microsoft.com/office/drawing/2014/main" id="{E71B8940-A729-76B6-4BCE-71446CAA37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9" name="Line 575">
              <a:extLst>
                <a:ext uri="{FF2B5EF4-FFF2-40B4-BE49-F238E27FC236}">
                  <a16:creationId xmlns:a16="http://schemas.microsoft.com/office/drawing/2014/main" id="{1DCA18BD-6154-A332-0AAE-E2F61E2C38B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8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0" name="Line 576">
              <a:extLst>
                <a:ext uri="{FF2B5EF4-FFF2-40B4-BE49-F238E27FC236}">
                  <a16:creationId xmlns:a16="http://schemas.microsoft.com/office/drawing/2014/main" id="{755BBF18-CF11-5F3F-C938-95DA0B05E06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1" name="Line 577">
              <a:extLst>
                <a:ext uri="{FF2B5EF4-FFF2-40B4-BE49-F238E27FC236}">
                  <a16:creationId xmlns:a16="http://schemas.microsoft.com/office/drawing/2014/main" id="{CE756399-E38F-B757-DA8E-390F9E69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7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2" name="Line 578">
              <a:extLst>
                <a:ext uri="{FF2B5EF4-FFF2-40B4-BE49-F238E27FC236}">
                  <a16:creationId xmlns:a16="http://schemas.microsoft.com/office/drawing/2014/main" id="{270439A5-D7E3-E1E1-3DDE-214546E99F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2" y="3580"/>
              <a:ext cx="0" cy="22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3" name="Line 579">
              <a:extLst>
                <a:ext uri="{FF2B5EF4-FFF2-40B4-BE49-F238E27FC236}">
                  <a16:creationId xmlns:a16="http://schemas.microsoft.com/office/drawing/2014/main" id="{99E04EEB-19AD-99E9-E93D-E577F845EEB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7" y="3679"/>
              <a:ext cx="0" cy="12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4" name="Line 580">
              <a:extLst>
                <a:ext uri="{FF2B5EF4-FFF2-40B4-BE49-F238E27FC236}">
                  <a16:creationId xmlns:a16="http://schemas.microsoft.com/office/drawing/2014/main" id="{025D759C-2975-EE29-7BFB-CB62868936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2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5" name="Line 581">
              <a:extLst>
                <a:ext uri="{FF2B5EF4-FFF2-40B4-BE49-F238E27FC236}">
                  <a16:creationId xmlns:a16="http://schemas.microsoft.com/office/drawing/2014/main" id="{2F5FCF28-8123-5015-EF6B-D5A5972360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7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6" name="Line 582">
              <a:extLst>
                <a:ext uri="{FF2B5EF4-FFF2-40B4-BE49-F238E27FC236}">
                  <a16:creationId xmlns:a16="http://schemas.microsoft.com/office/drawing/2014/main" id="{BDF6805D-3CF0-71AD-E9B5-961B8CC5D9B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2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7" name="Line 583">
              <a:extLst>
                <a:ext uri="{FF2B5EF4-FFF2-40B4-BE49-F238E27FC236}">
                  <a16:creationId xmlns:a16="http://schemas.microsoft.com/office/drawing/2014/main" id="{0831E7B5-94DF-C762-8D16-DE8DB7E1CB7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8" name="Line 584">
              <a:extLst>
                <a:ext uri="{FF2B5EF4-FFF2-40B4-BE49-F238E27FC236}">
                  <a16:creationId xmlns:a16="http://schemas.microsoft.com/office/drawing/2014/main" id="{8098D676-14B6-24EE-B8F4-4F63EC210D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52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9" name="Line 585">
              <a:extLst>
                <a:ext uri="{FF2B5EF4-FFF2-40B4-BE49-F238E27FC236}">
                  <a16:creationId xmlns:a16="http://schemas.microsoft.com/office/drawing/2014/main" id="{30D8BC87-BF9F-80A6-03F9-FA32FD69A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62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0" name="Line 586">
              <a:extLst>
                <a:ext uri="{FF2B5EF4-FFF2-40B4-BE49-F238E27FC236}">
                  <a16:creationId xmlns:a16="http://schemas.microsoft.com/office/drawing/2014/main" id="{B20C3641-18E2-56E1-4CA2-6F1C159C586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1" name="Line 587">
              <a:extLst>
                <a:ext uri="{FF2B5EF4-FFF2-40B4-BE49-F238E27FC236}">
                  <a16:creationId xmlns:a16="http://schemas.microsoft.com/office/drawing/2014/main" id="{25B3243E-0B87-7011-DCB9-F0BFD65CE98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7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2" name="Line 588">
              <a:extLst>
                <a:ext uri="{FF2B5EF4-FFF2-40B4-BE49-F238E27FC236}">
                  <a16:creationId xmlns:a16="http://schemas.microsoft.com/office/drawing/2014/main" id="{C7C11C70-A550-40B5-6C5F-EA4456EB105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3" name="Line 589">
              <a:extLst>
                <a:ext uri="{FF2B5EF4-FFF2-40B4-BE49-F238E27FC236}">
                  <a16:creationId xmlns:a16="http://schemas.microsoft.com/office/drawing/2014/main" id="{7ADA36DF-D0C8-A60A-489F-A70ECEB61F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6" y="3764"/>
              <a:ext cx="0" cy="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4" name="Line 590">
              <a:extLst>
                <a:ext uri="{FF2B5EF4-FFF2-40B4-BE49-F238E27FC236}">
                  <a16:creationId xmlns:a16="http://schemas.microsoft.com/office/drawing/2014/main" id="{045CE001-0C08-00FC-0FD0-B5F455CEDCC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9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5" name="Line 591">
              <a:extLst>
                <a:ext uri="{FF2B5EF4-FFF2-40B4-BE49-F238E27FC236}">
                  <a16:creationId xmlns:a16="http://schemas.microsoft.com/office/drawing/2014/main" id="{4D50C509-3DB8-3EE4-9325-1043375970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16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6" name="Line 592">
              <a:extLst>
                <a:ext uri="{FF2B5EF4-FFF2-40B4-BE49-F238E27FC236}">
                  <a16:creationId xmlns:a16="http://schemas.microsoft.com/office/drawing/2014/main" id="{D7390C4A-0ACD-DC2D-CCD2-ED25765B77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1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7" name="Line 593">
              <a:extLst>
                <a:ext uri="{FF2B5EF4-FFF2-40B4-BE49-F238E27FC236}">
                  <a16:creationId xmlns:a16="http://schemas.microsoft.com/office/drawing/2014/main" id="{06F37AE0-F4ED-515B-18CC-17FF510E07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6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8" name="Line 594">
              <a:extLst>
                <a:ext uri="{FF2B5EF4-FFF2-40B4-BE49-F238E27FC236}">
                  <a16:creationId xmlns:a16="http://schemas.microsoft.com/office/drawing/2014/main" id="{006E364C-DB64-957E-CA0E-651665182C5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9" name="Line 595">
              <a:extLst>
                <a:ext uri="{FF2B5EF4-FFF2-40B4-BE49-F238E27FC236}">
                  <a16:creationId xmlns:a16="http://schemas.microsoft.com/office/drawing/2014/main" id="{A5451EAB-2749-FBB9-A70B-49BDD42CDF7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0" name="Line 596">
              <a:extLst>
                <a:ext uri="{FF2B5EF4-FFF2-40B4-BE49-F238E27FC236}">
                  <a16:creationId xmlns:a16="http://schemas.microsoft.com/office/drawing/2014/main" id="{4A4500FD-727E-D1A6-104C-B5D7DBD739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1" name="Line 597">
              <a:extLst>
                <a:ext uri="{FF2B5EF4-FFF2-40B4-BE49-F238E27FC236}">
                  <a16:creationId xmlns:a16="http://schemas.microsoft.com/office/drawing/2014/main" id="{8C048BCE-AA48-721E-4975-BBFB1070FA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2" name="Line 598">
              <a:extLst>
                <a:ext uri="{FF2B5EF4-FFF2-40B4-BE49-F238E27FC236}">
                  <a16:creationId xmlns:a16="http://schemas.microsoft.com/office/drawing/2014/main" id="{6441B112-2698-465E-23E1-CBB70C3F95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8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3" name="Line 599">
              <a:extLst>
                <a:ext uri="{FF2B5EF4-FFF2-40B4-BE49-F238E27FC236}">
                  <a16:creationId xmlns:a16="http://schemas.microsoft.com/office/drawing/2014/main" id="{955CB1DC-CAD5-9AFE-C349-3F5C4CF910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05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4" name="Line 600">
              <a:extLst>
                <a:ext uri="{FF2B5EF4-FFF2-40B4-BE49-F238E27FC236}">
                  <a16:creationId xmlns:a16="http://schemas.microsoft.com/office/drawing/2014/main" id="{55A0F3D2-F49F-3AD6-BE27-65CC8FA5EE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0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5" name="Line 601">
              <a:extLst>
                <a:ext uri="{FF2B5EF4-FFF2-40B4-BE49-F238E27FC236}">
                  <a16:creationId xmlns:a16="http://schemas.microsoft.com/office/drawing/2014/main" id="{0150FAC5-1D56-CFE1-F383-88FF5AE8D7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6" name="Line 602">
              <a:extLst>
                <a:ext uri="{FF2B5EF4-FFF2-40B4-BE49-F238E27FC236}">
                  <a16:creationId xmlns:a16="http://schemas.microsoft.com/office/drawing/2014/main" id="{A3192E2F-A3FD-29AC-D13C-760CD2F633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2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7" name="Line 603">
              <a:extLst>
                <a:ext uri="{FF2B5EF4-FFF2-40B4-BE49-F238E27FC236}">
                  <a16:creationId xmlns:a16="http://schemas.microsoft.com/office/drawing/2014/main" id="{52163AD6-39A7-B75B-6C94-BE2DE0A6C8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0" y="3719"/>
              <a:ext cx="0" cy="8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8" name="Line 604">
              <a:extLst>
                <a:ext uri="{FF2B5EF4-FFF2-40B4-BE49-F238E27FC236}">
                  <a16:creationId xmlns:a16="http://schemas.microsoft.com/office/drawing/2014/main" id="{D6F161ED-0FE2-225B-85FC-963918ABFBC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5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9" name="Line 605">
              <a:extLst>
                <a:ext uri="{FF2B5EF4-FFF2-40B4-BE49-F238E27FC236}">
                  <a16:creationId xmlns:a16="http://schemas.microsoft.com/office/drawing/2014/main" id="{A5836F53-6484-8481-2EBE-CCF9023765A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45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80" name="Line 606">
              <a:extLst>
                <a:ext uri="{FF2B5EF4-FFF2-40B4-BE49-F238E27FC236}">
                  <a16:creationId xmlns:a16="http://schemas.microsoft.com/office/drawing/2014/main" id="{053EAFE1-DA00-578D-20E3-697FB3DAA7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6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9885DF05-D42E-5C20-0FA1-52ACE598809E}"/>
              </a:ext>
            </a:extLst>
          </p:cNvPr>
          <p:cNvSpPr/>
          <p:nvPr/>
        </p:nvSpPr>
        <p:spPr>
          <a:xfrm>
            <a:off x="5401559" y="0"/>
            <a:ext cx="1973927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557074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50DF1C5-D9AF-F3E7-2DBD-6EACFE562D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-2002945" y="1770006"/>
            <a:ext cx="5868194" cy="2016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9FBAE51-4CAF-5BAE-BD4A-A85148310C43}"/>
              </a:ext>
            </a:extLst>
          </p:cNvPr>
          <p:cNvSpPr/>
          <p:nvPr/>
        </p:nvSpPr>
        <p:spPr>
          <a:xfrm>
            <a:off x="5401559" y="0"/>
            <a:ext cx="6790441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grpSp>
        <p:nvGrpSpPr>
          <p:cNvPr id="201" name="Group 607">
            <a:extLst>
              <a:ext uri="{FF2B5EF4-FFF2-40B4-BE49-F238E27FC236}">
                <a16:creationId xmlns:a16="http://schemas.microsoft.com/office/drawing/2014/main" id="{D5EDA25C-592B-5EAE-CCD0-D2BFD9EAF6A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939134" y="956698"/>
            <a:ext cx="6160851" cy="3600000"/>
            <a:chOff x="1079" y="768"/>
            <a:chExt cx="1381" cy="3035"/>
          </a:xfrm>
        </p:grpSpPr>
        <p:sp>
          <p:nvSpPr>
            <p:cNvPr id="202" name="Line 428">
              <a:extLst>
                <a:ext uri="{FF2B5EF4-FFF2-40B4-BE49-F238E27FC236}">
                  <a16:creationId xmlns:a16="http://schemas.microsoft.com/office/drawing/2014/main" id="{93C06D28-D400-7CD9-49F9-AD648BC297E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79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3" name="Line 429">
              <a:extLst>
                <a:ext uri="{FF2B5EF4-FFF2-40B4-BE49-F238E27FC236}">
                  <a16:creationId xmlns:a16="http://schemas.microsoft.com/office/drawing/2014/main" id="{C5EF7987-7F9B-F385-FA61-FD94090BD2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89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4" name="Line 430">
              <a:extLst>
                <a:ext uri="{FF2B5EF4-FFF2-40B4-BE49-F238E27FC236}">
                  <a16:creationId xmlns:a16="http://schemas.microsoft.com/office/drawing/2014/main" id="{493E23E2-2FE3-26BD-7D3E-151AB66FE93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13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5" name="Line 431">
              <a:extLst>
                <a:ext uri="{FF2B5EF4-FFF2-40B4-BE49-F238E27FC236}">
                  <a16:creationId xmlns:a16="http://schemas.microsoft.com/office/drawing/2014/main" id="{B4535C4C-4BA5-E89E-2A79-99C3788455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6" name="Line 432">
              <a:extLst>
                <a:ext uri="{FF2B5EF4-FFF2-40B4-BE49-F238E27FC236}">
                  <a16:creationId xmlns:a16="http://schemas.microsoft.com/office/drawing/2014/main" id="{4EF2818C-B4FC-770A-02B1-529F2BD27E7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8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7" name="Line 433">
              <a:extLst>
                <a:ext uri="{FF2B5EF4-FFF2-40B4-BE49-F238E27FC236}">
                  <a16:creationId xmlns:a16="http://schemas.microsoft.com/office/drawing/2014/main" id="{62A68861-F121-C931-FAB8-1C3660A66E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8" name="Line 434">
              <a:extLst>
                <a:ext uri="{FF2B5EF4-FFF2-40B4-BE49-F238E27FC236}">
                  <a16:creationId xmlns:a16="http://schemas.microsoft.com/office/drawing/2014/main" id="{92B730A3-5052-5097-D15A-EE1E82ED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9" name="Line 435">
              <a:extLst>
                <a:ext uri="{FF2B5EF4-FFF2-40B4-BE49-F238E27FC236}">
                  <a16:creationId xmlns:a16="http://schemas.microsoft.com/office/drawing/2014/main" id="{B79B507A-2799-99C1-1E88-A94B6CAED5C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58" y="3457"/>
              <a:ext cx="0" cy="3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0" name="Line 436">
              <a:extLst>
                <a:ext uri="{FF2B5EF4-FFF2-40B4-BE49-F238E27FC236}">
                  <a16:creationId xmlns:a16="http://schemas.microsoft.com/office/drawing/2014/main" id="{75933A08-D853-70B1-EB58-D8C12F4130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1" name="Line 437">
              <a:extLst>
                <a:ext uri="{FF2B5EF4-FFF2-40B4-BE49-F238E27FC236}">
                  <a16:creationId xmlns:a16="http://schemas.microsoft.com/office/drawing/2014/main" id="{1D314D87-4238-F72C-C1ED-0F243052937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7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2" name="Line 438">
              <a:extLst>
                <a:ext uri="{FF2B5EF4-FFF2-40B4-BE49-F238E27FC236}">
                  <a16:creationId xmlns:a16="http://schemas.microsoft.com/office/drawing/2014/main" id="{452EC728-03F1-BB25-73C1-C86170EF21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3" name="Line 439">
              <a:extLst>
                <a:ext uri="{FF2B5EF4-FFF2-40B4-BE49-F238E27FC236}">
                  <a16:creationId xmlns:a16="http://schemas.microsoft.com/office/drawing/2014/main" id="{58119279-DCA9-8AEC-FC60-BA405906896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4" name="Line 440">
              <a:extLst>
                <a:ext uri="{FF2B5EF4-FFF2-40B4-BE49-F238E27FC236}">
                  <a16:creationId xmlns:a16="http://schemas.microsoft.com/office/drawing/2014/main" id="{314C42FA-2AE6-B851-143C-9D3C9377343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3" y="3253"/>
              <a:ext cx="0" cy="55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5" name="Line 441">
              <a:extLst>
                <a:ext uri="{FF2B5EF4-FFF2-40B4-BE49-F238E27FC236}">
                  <a16:creationId xmlns:a16="http://schemas.microsoft.com/office/drawing/2014/main" id="{DE7B3575-F59C-70E9-46FC-A5388331975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7" y="3590"/>
              <a:ext cx="0" cy="21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6" name="Line 442">
              <a:extLst>
                <a:ext uri="{FF2B5EF4-FFF2-40B4-BE49-F238E27FC236}">
                  <a16:creationId xmlns:a16="http://schemas.microsoft.com/office/drawing/2014/main" id="{9B810B70-1837-5C33-A565-0734B2FEDB2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7" name="Line 443">
              <a:extLst>
                <a:ext uri="{FF2B5EF4-FFF2-40B4-BE49-F238E27FC236}">
                  <a16:creationId xmlns:a16="http://schemas.microsoft.com/office/drawing/2014/main" id="{E03B979D-6903-8650-D33A-38A418C1581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7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8" name="Line 444">
              <a:extLst>
                <a:ext uri="{FF2B5EF4-FFF2-40B4-BE49-F238E27FC236}">
                  <a16:creationId xmlns:a16="http://schemas.microsoft.com/office/drawing/2014/main" id="{531447B4-52A9-35EC-2750-7CE833D5A90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1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9" name="Line 445">
              <a:extLst>
                <a:ext uri="{FF2B5EF4-FFF2-40B4-BE49-F238E27FC236}">
                  <a16:creationId xmlns:a16="http://schemas.microsoft.com/office/drawing/2014/main" id="{D7037084-500F-A277-9A63-DB61F07B4FA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2" y="3461"/>
              <a:ext cx="0" cy="34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0" name="Line 446">
              <a:extLst>
                <a:ext uri="{FF2B5EF4-FFF2-40B4-BE49-F238E27FC236}">
                  <a16:creationId xmlns:a16="http://schemas.microsoft.com/office/drawing/2014/main" id="{FEF9AC23-6F55-4DC3-4544-6CBD6797E44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1" name="Line 447">
              <a:extLst>
                <a:ext uri="{FF2B5EF4-FFF2-40B4-BE49-F238E27FC236}">
                  <a16:creationId xmlns:a16="http://schemas.microsoft.com/office/drawing/2014/main" id="{DEBDB851-9A7B-2613-341D-72BCB71149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2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2" name="Line 448">
              <a:extLst>
                <a:ext uri="{FF2B5EF4-FFF2-40B4-BE49-F238E27FC236}">
                  <a16:creationId xmlns:a16="http://schemas.microsoft.com/office/drawing/2014/main" id="{8AC04AED-5C97-C164-FBE6-0660C51F02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7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3" name="Line 449">
              <a:extLst>
                <a:ext uri="{FF2B5EF4-FFF2-40B4-BE49-F238E27FC236}">
                  <a16:creationId xmlns:a16="http://schemas.microsoft.com/office/drawing/2014/main" id="{40AC9C6C-E8E1-82F7-FB49-6FD9A66927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2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4" name="Line 450">
              <a:extLst>
                <a:ext uri="{FF2B5EF4-FFF2-40B4-BE49-F238E27FC236}">
                  <a16:creationId xmlns:a16="http://schemas.microsoft.com/office/drawing/2014/main" id="{425A1375-BB85-811D-6D13-001AA22B19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7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5" name="Line 451">
              <a:extLst>
                <a:ext uri="{FF2B5EF4-FFF2-40B4-BE49-F238E27FC236}">
                  <a16:creationId xmlns:a16="http://schemas.microsoft.com/office/drawing/2014/main" id="{D21ED248-AFF0-E070-7A69-E604DF32B8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62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6" name="Line 452">
              <a:extLst>
                <a:ext uri="{FF2B5EF4-FFF2-40B4-BE49-F238E27FC236}">
                  <a16:creationId xmlns:a16="http://schemas.microsoft.com/office/drawing/2014/main" id="{BC6D60D0-C74B-E430-F0F0-BCDC225F1FD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2" y="3357"/>
              <a:ext cx="0" cy="4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7" name="Line 453">
              <a:extLst>
                <a:ext uri="{FF2B5EF4-FFF2-40B4-BE49-F238E27FC236}">
                  <a16:creationId xmlns:a16="http://schemas.microsoft.com/office/drawing/2014/main" id="{24708395-5B8C-76F7-4C08-BEB1F2D329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8" name="Line 454">
              <a:extLst>
                <a:ext uri="{FF2B5EF4-FFF2-40B4-BE49-F238E27FC236}">
                  <a16:creationId xmlns:a16="http://schemas.microsoft.com/office/drawing/2014/main" id="{31359C8C-CE01-66C9-A8DA-B49EBF65EE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01" y="3768"/>
              <a:ext cx="0" cy="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9" name="Line 455">
              <a:extLst>
                <a:ext uri="{FF2B5EF4-FFF2-40B4-BE49-F238E27FC236}">
                  <a16:creationId xmlns:a16="http://schemas.microsoft.com/office/drawing/2014/main" id="{B32A52F1-F885-9250-B621-5F28F5A0A5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1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0" name="Line 456">
              <a:extLst>
                <a:ext uri="{FF2B5EF4-FFF2-40B4-BE49-F238E27FC236}">
                  <a16:creationId xmlns:a16="http://schemas.microsoft.com/office/drawing/2014/main" id="{313C6A48-CDB1-7C6D-D765-04A9E088D82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6" y="3640"/>
              <a:ext cx="0" cy="16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1" name="Line 457">
              <a:extLst>
                <a:ext uri="{FF2B5EF4-FFF2-40B4-BE49-F238E27FC236}">
                  <a16:creationId xmlns:a16="http://schemas.microsoft.com/office/drawing/2014/main" id="{4B700C50-039B-3722-7BC8-3C2C9E8DC9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21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2" name="Line 458">
              <a:extLst>
                <a:ext uri="{FF2B5EF4-FFF2-40B4-BE49-F238E27FC236}">
                  <a16:creationId xmlns:a16="http://schemas.microsoft.com/office/drawing/2014/main" id="{5A21B8E1-9946-AEAE-C5CE-B8A93175CE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46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3" name="Line 459">
              <a:extLst>
                <a:ext uri="{FF2B5EF4-FFF2-40B4-BE49-F238E27FC236}">
                  <a16:creationId xmlns:a16="http://schemas.microsoft.com/office/drawing/2014/main" id="{1B8B5FCE-2D6F-E516-D2BF-2EED74A2FE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4" name="Line 460">
              <a:extLst>
                <a:ext uri="{FF2B5EF4-FFF2-40B4-BE49-F238E27FC236}">
                  <a16:creationId xmlns:a16="http://schemas.microsoft.com/office/drawing/2014/main" id="{0F1AFA95-C3F9-6C69-C787-66F897ABE37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6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5" name="Line 461">
              <a:extLst>
                <a:ext uri="{FF2B5EF4-FFF2-40B4-BE49-F238E27FC236}">
                  <a16:creationId xmlns:a16="http://schemas.microsoft.com/office/drawing/2014/main" id="{51CEE895-C304-2555-8925-A7143D261C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1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6" name="Line 462">
              <a:extLst>
                <a:ext uri="{FF2B5EF4-FFF2-40B4-BE49-F238E27FC236}">
                  <a16:creationId xmlns:a16="http://schemas.microsoft.com/office/drawing/2014/main" id="{76D7DC90-D143-0FF3-BB7D-71E81515FC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7" name="Line 463">
              <a:extLst>
                <a:ext uri="{FF2B5EF4-FFF2-40B4-BE49-F238E27FC236}">
                  <a16:creationId xmlns:a16="http://schemas.microsoft.com/office/drawing/2014/main" id="{3005F0B2-A3EB-6DF8-A905-1648CCC32C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1" y="3303"/>
              <a:ext cx="0" cy="50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8" name="Line 464">
              <a:extLst>
                <a:ext uri="{FF2B5EF4-FFF2-40B4-BE49-F238E27FC236}">
                  <a16:creationId xmlns:a16="http://schemas.microsoft.com/office/drawing/2014/main" id="{7B661206-FD4B-7C67-3B95-4376386CB22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9" name="Line 465">
              <a:extLst>
                <a:ext uri="{FF2B5EF4-FFF2-40B4-BE49-F238E27FC236}">
                  <a16:creationId xmlns:a16="http://schemas.microsoft.com/office/drawing/2014/main" id="{FAC333C9-F05B-67DA-79F1-8BBFB1DBD2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1" y="1778"/>
              <a:ext cx="0" cy="20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0" name="Line 466">
              <a:extLst>
                <a:ext uri="{FF2B5EF4-FFF2-40B4-BE49-F238E27FC236}">
                  <a16:creationId xmlns:a16="http://schemas.microsoft.com/office/drawing/2014/main" id="{494209DA-21FB-9977-FD48-C859CC5B498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6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1" name="Line 467">
              <a:extLst>
                <a:ext uri="{FF2B5EF4-FFF2-40B4-BE49-F238E27FC236}">
                  <a16:creationId xmlns:a16="http://schemas.microsoft.com/office/drawing/2014/main" id="{9F3FB118-DAF6-884F-CBC5-59125E21DC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2" name="Line 468">
              <a:extLst>
                <a:ext uri="{FF2B5EF4-FFF2-40B4-BE49-F238E27FC236}">
                  <a16:creationId xmlns:a16="http://schemas.microsoft.com/office/drawing/2014/main" id="{67354EF4-15DF-C051-C9ED-4A085B108A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3" name="Line 469">
              <a:extLst>
                <a:ext uri="{FF2B5EF4-FFF2-40B4-BE49-F238E27FC236}">
                  <a16:creationId xmlns:a16="http://schemas.microsoft.com/office/drawing/2014/main" id="{23C1802A-2103-7590-A1F2-BCF317D7B5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1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4" name="Line 470">
              <a:extLst>
                <a:ext uri="{FF2B5EF4-FFF2-40B4-BE49-F238E27FC236}">
                  <a16:creationId xmlns:a16="http://schemas.microsoft.com/office/drawing/2014/main" id="{77322E64-4725-D24E-A115-DA779942CE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20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5" name="Line 471">
              <a:extLst>
                <a:ext uri="{FF2B5EF4-FFF2-40B4-BE49-F238E27FC236}">
                  <a16:creationId xmlns:a16="http://schemas.microsoft.com/office/drawing/2014/main" id="{5748D86E-DB92-1CEA-0943-07A2B3C9E16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0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6" name="Line 472">
              <a:extLst>
                <a:ext uri="{FF2B5EF4-FFF2-40B4-BE49-F238E27FC236}">
                  <a16:creationId xmlns:a16="http://schemas.microsoft.com/office/drawing/2014/main" id="{008339F0-8535-1829-DB13-E0650C06E0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5" y="3407"/>
              <a:ext cx="0" cy="39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7" name="Line 473">
              <a:extLst>
                <a:ext uri="{FF2B5EF4-FFF2-40B4-BE49-F238E27FC236}">
                  <a16:creationId xmlns:a16="http://schemas.microsoft.com/office/drawing/2014/main" id="{EA677173-F1F1-1CC3-2CAA-E684223FDB6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0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8" name="Line 474">
              <a:extLst>
                <a:ext uri="{FF2B5EF4-FFF2-40B4-BE49-F238E27FC236}">
                  <a16:creationId xmlns:a16="http://schemas.microsoft.com/office/drawing/2014/main" id="{549BB16D-2F94-E424-5AA4-1B6F1CD31E7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9" name="Line 475">
              <a:extLst>
                <a:ext uri="{FF2B5EF4-FFF2-40B4-BE49-F238E27FC236}">
                  <a16:creationId xmlns:a16="http://schemas.microsoft.com/office/drawing/2014/main" id="{28EFBC5E-657B-8695-EC25-86C17FAA87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0" name="Line 476">
              <a:extLst>
                <a:ext uri="{FF2B5EF4-FFF2-40B4-BE49-F238E27FC236}">
                  <a16:creationId xmlns:a16="http://schemas.microsoft.com/office/drawing/2014/main" id="{3988E7FC-246A-3480-9477-C291B5796D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1" name="Line 477">
              <a:extLst>
                <a:ext uri="{FF2B5EF4-FFF2-40B4-BE49-F238E27FC236}">
                  <a16:creationId xmlns:a16="http://schemas.microsoft.com/office/drawing/2014/main" id="{71254979-2D6F-81F7-A9A4-5142BB60A1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70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2" name="Line 478">
              <a:extLst>
                <a:ext uri="{FF2B5EF4-FFF2-40B4-BE49-F238E27FC236}">
                  <a16:creationId xmlns:a16="http://schemas.microsoft.com/office/drawing/2014/main" id="{DC178807-0E1E-4ADC-C8D3-C3113A5B26F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0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3" name="Line 479">
              <a:extLst>
                <a:ext uri="{FF2B5EF4-FFF2-40B4-BE49-F238E27FC236}">
                  <a16:creationId xmlns:a16="http://schemas.microsoft.com/office/drawing/2014/main" id="{A0351194-64F0-6E17-F3BB-04DCA5B01E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4" name="Line 480">
              <a:extLst>
                <a:ext uri="{FF2B5EF4-FFF2-40B4-BE49-F238E27FC236}">
                  <a16:creationId xmlns:a16="http://schemas.microsoft.com/office/drawing/2014/main" id="{35941833-C3EC-DD21-CE1C-BE32A028D3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0" y="2951"/>
              <a:ext cx="0" cy="85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5" name="Line 481">
              <a:extLst>
                <a:ext uri="{FF2B5EF4-FFF2-40B4-BE49-F238E27FC236}">
                  <a16:creationId xmlns:a16="http://schemas.microsoft.com/office/drawing/2014/main" id="{B4D9D462-4ED6-8FF1-3CED-6F7A85637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4" y="768"/>
              <a:ext cx="0" cy="30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6" name="Line 482">
              <a:extLst>
                <a:ext uri="{FF2B5EF4-FFF2-40B4-BE49-F238E27FC236}">
                  <a16:creationId xmlns:a16="http://schemas.microsoft.com/office/drawing/2014/main" id="{C88DD927-3D9D-6251-F7F2-D3F37A9573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9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7" name="Line 483">
              <a:extLst>
                <a:ext uri="{FF2B5EF4-FFF2-40B4-BE49-F238E27FC236}">
                  <a16:creationId xmlns:a16="http://schemas.microsoft.com/office/drawing/2014/main" id="{D788581D-9908-F99D-66B2-6436AAFFAED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4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8" name="Line 484">
              <a:extLst>
                <a:ext uri="{FF2B5EF4-FFF2-40B4-BE49-F238E27FC236}">
                  <a16:creationId xmlns:a16="http://schemas.microsoft.com/office/drawing/2014/main" id="{7E36A32A-AD44-3CBD-6F64-997FFFED99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9" name="Line 485">
              <a:extLst>
                <a:ext uri="{FF2B5EF4-FFF2-40B4-BE49-F238E27FC236}">
                  <a16:creationId xmlns:a16="http://schemas.microsoft.com/office/drawing/2014/main" id="{7077DA90-1D35-1015-2C41-99ACF753C72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2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0" name="Line 486">
              <a:extLst>
                <a:ext uri="{FF2B5EF4-FFF2-40B4-BE49-F238E27FC236}">
                  <a16:creationId xmlns:a16="http://schemas.microsoft.com/office/drawing/2014/main" id="{39045230-9D80-6018-F4C2-26D2EADD83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39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1" name="Line 487">
              <a:extLst>
                <a:ext uri="{FF2B5EF4-FFF2-40B4-BE49-F238E27FC236}">
                  <a16:creationId xmlns:a16="http://schemas.microsoft.com/office/drawing/2014/main" id="{7090B3F9-6043-DF40-0E50-8F7648778D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4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2" name="Line 488">
              <a:extLst>
                <a:ext uri="{FF2B5EF4-FFF2-40B4-BE49-F238E27FC236}">
                  <a16:creationId xmlns:a16="http://schemas.microsoft.com/office/drawing/2014/main" id="{8EEF7813-2612-87F5-4E96-6B5BBDCF36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9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3" name="Line 489">
              <a:extLst>
                <a:ext uri="{FF2B5EF4-FFF2-40B4-BE49-F238E27FC236}">
                  <a16:creationId xmlns:a16="http://schemas.microsoft.com/office/drawing/2014/main" id="{7D42F48C-A947-3643-5CF1-4116551171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4" y="3615"/>
              <a:ext cx="0" cy="18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4" name="Line 490">
              <a:extLst>
                <a:ext uri="{FF2B5EF4-FFF2-40B4-BE49-F238E27FC236}">
                  <a16:creationId xmlns:a16="http://schemas.microsoft.com/office/drawing/2014/main" id="{622C53D8-40CB-FDF5-F4EA-E73B32DD22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5" name="Line 491">
              <a:extLst>
                <a:ext uri="{FF2B5EF4-FFF2-40B4-BE49-F238E27FC236}">
                  <a16:creationId xmlns:a16="http://schemas.microsoft.com/office/drawing/2014/main" id="{CB398D1B-D23A-7A44-E036-EBD6C6D765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4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6" name="Line 492">
              <a:extLst>
                <a:ext uri="{FF2B5EF4-FFF2-40B4-BE49-F238E27FC236}">
                  <a16:creationId xmlns:a16="http://schemas.microsoft.com/office/drawing/2014/main" id="{E2B2DB51-BFD1-26E8-BD14-1FBD41DA847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7" name="Line 493">
              <a:extLst>
                <a:ext uri="{FF2B5EF4-FFF2-40B4-BE49-F238E27FC236}">
                  <a16:creationId xmlns:a16="http://schemas.microsoft.com/office/drawing/2014/main" id="{FC1ED6CB-6E5D-FAFD-6F3D-F5911D63BFC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8" name="Line 494">
              <a:extLst>
                <a:ext uri="{FF2B5EF4-FFF2-40B4-BE49-F238E27FC236}">
                  <a16:creationId xmlns:a16="http://schemas.microsoft.com/office/drawing/2014/main" id="{926354B0-910D-C283-DB44-6861F85F46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9" name="Line 495">
              <a:extLst>
                <a:ext uri="{FF2B5EF4-FFF2-40B4-BE49-F238E27FC236}">
                  <a16:creationId xmlns:a16="http://schemas.microsoft.com/office/drawing/2014/main" id="{3C8D1801-7B26-0A0A-C01A-6810092D37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8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0" name="Line 496">
              <a:extLst>
                <a:ext uri="{FF2B5EF4-FFF2-40B4-BE49-F238E27FC236}">
                  <a16:creationId xmlns:a16="http://schemas.microsoft.com/office/drawing/2014/main" id="{B40F21AD-5A4C-BC57-4362-649A65DE872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1" name="Line 497">
              <a:extLst>
                <a:ext uri="{FF2B5EF4-FFF2-40B4-BE49-F238E27FC236}">
                  <a16:creationId xmlns:a16="http://schemas.microsoft.com/office/drawing/2014/main" id="{C7D6E405-0BBA-E13D-D37B-3835136250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3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2" name="Line 498">
              <a:extLst>
                <a:ext uri="{FF2B5EF4-FFF2-40B4-BE49-F238E27FC236}">
                  <a16:creationId xmlns:a16="http://schemas.microsoft.com/office/drawing/2014/main" id="{3EA1032F-764C-3A6E-98ED-B6E5F9C5E60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8" y="2996"/>
              <a:ext cx="0" cy="80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3" name="Line 499">
              <a:extLst>
                <a:ext uri="{FF2B5EF4-FFF2-40B4-BE49-F238E27FC236}">
                  <a16:creationId xmlns:a16="http://schemas.microsoft.com/office/drawing/2014/main" id="{CD3E603E-0D34-B3F7-359A-BFAA040B266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3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4" name="Line 500">
              <a:extLst>
                <a:ext uri="{FF2B5EF4-FFF2-40B4-BE49-F238E27FC236}">
                  <a16:creationId xmlns:a16="http://schemas.microsoft.com/office/drawing/2014/main" id="{99DD6EDE-17C2-7EFB-F6D1-F7CFAC8DF35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8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5" name="Line 501">
              <a:extLst>
                <a:ext uri="{FF2B5EF4-FFF2-40B4-BE49-F238E27FC236}">
                  <a16:creationId xmlns:a16="http://schemas.microsoft.com/office/drawing/2014/main" id="{4779E69F-2FA4-CC76-F716-69A1FBFEE2D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2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6" name="Line 502">
              <a:extLst>
                <a:ext uri="{FF2B5EF4-FFF2-40B4-BE49-F238E27FC236}">
                  <a16:creationId xmlns:a16="http://schemas.microsoft.com/office/drawing/2014/main" id="{7B9358BD-731F-A135-B15B-0851E1F9CA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3" y="3575"/>
              <a:ext cx="0" cy="22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7" name="Line 503">
              <a:extLst>
                <a:ext uri="{FF2B5EF4-FFF2-40B4-BE49-F238E27FC236}">
                  <a16:creationId xmlns:a16="http://schemas.microsoft.com/office/drawing/2014/main" id="{CA610870-A87D-FA3F-7DDA-E01339F6C4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8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8" name="Line 504">
              <a:extLst>
                <a:ext uri="{FF2B5EF4-FFF2-40B4-BE49-F238E27FC236}">
                  <a16:creationId xmlns:a16="http://schemas.microsoft.com/office/drawing/2014/main" id="{D7D286FA-A459-D1C5-8E6D-52F2F56988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4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9" name="Line 505">
              <a:extLst>
                <a:ext uri="{FF2B5EF4-FFF2-40B4-BE49-F238E27FC236}">
                  <a16:creationId xmlns:a16="http://schemas.microsoft.com/office/drawing/2014/main" id="{B50DC771-5BAA-D7EA-D0E2-72AB220BEC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58" y="3759"/>
              <a:ext cx="0" cy="4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0" name="Line 506">
              <a:extLst>
                <a:ext uri="{FF2B5EF4-FFF2-40B4-BE49-F238E27FC236}">
                  <a16:creationId xmlns:a16="http://schemas.microsoft.com/office/drawing/2014/main" id="{C8C51C87-EAD3-CBFE-2780-F5B5BEF781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3" y="3491"/>
              <a:ext cx="0" cy="31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1" name="Line 507">
              <a:extLst>
                <a:ext uri="{FF2B5EF4-FFF2-40B4-BE49-F238E27FC236}">
                  <a16:creationId xmlns:a16="http://schemas.microsoft.com/office/drawing/2014/main" id="{C7440D30-6C3B-B79D-1DBA-2D1DEB1E3B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8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2" name="Line 508">
              <a:extLst>
                <a:ext uri="{FF2B5EF4-FFF2-40B4-BE49-F238E27FC236}">
                  <a16:creationId xmlns:a16="http://schemas.microsoft.com/office/drawing/2014/main" id="{B37AA1AE-B588-CC4A-DE77-5EAC8F4F1AA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3" name="Line 509">
              <a:extLst>
                <a:ext uri="{FF2B5EF4-FFF2-40B4-BE49-F238E27FC236}">
                  <a16:creationId xmlns:a16="http://schemas.microsoft.com/office/drawing/2014/main" id="{EBFFFD78-C434-0689-B9D1-CA0D9DFBF05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8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4" name="Line 510">
              <a:extLst>
                <a:ext uri="{FF2B5EF4-FFF2-40B4-BE49-F238E27FC236}">
                  <a16:creationId xmlns:a16="http://schemas.microsoft.com/office/drawing/2014/main" id="{5BB6C7A1-C10D-2CD8-3ACF-A8B9303129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5" name="Line 511">
              <a:extLst>
                <a:ext uri="{FF2B5EF4-FFF2-40B4-BE49-F238E27FC236}">
                  <a16:creationId xmlns:a16="http://schemas.microsoft.com/office/drawing/2014/main" id="{FA742C74-FAF0-5FA0-D35E-D0F9906F7DF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6" name="Line 512">
              <a:extLst>
                <a:ext uri="{FF2B5EF4-FFF2-40B4-BE49-F238E27FC236}">
                  <a16:creationId xmlns:a16="http://schemas.microsoft.com/office/drawing/2014/main" id="{C3AB44D2-904A-D52C-EABC-CE17C05B47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2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7" name="Line 513">
              <a:extLst>
                <a:ext uri="{FF2B5EF4-FFF2-40B4-BE49-F238E27FC236}">
                  <a16:creationId xmlns:a16="http://schemas.microsoft.com/office/drawing/2014/main" id="{FA08AF5B-2D5D-3C63-8C41-9D1262518B5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8" name="Line 514">
              <a:extLst>
                <a:ext uri="{FF2B5EF4-FFF2-40B4-BE49-F238E27FC236}">
                  <a16:creationId xmlns:a16="http://schemas.microsoft.com/office/drawing/2014/main" id="{21AEA665-A78E-6EE2-3981-8FFA8DE400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07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9" name="Line 515">
              <a:extLst>
                <a:ext uri="{FF2B5EF4-FFF2-40B4-BE49-F238E27FC236}">
                  <a16:creationId xmlns:a16="http://schemas.microsoft.com/office/drawing/2014/main" id="{7CC903C1-947E-FF60-A985-AFD58D1CA65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17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0" name="Line 516">
              <a:extLst>
                <a:ext uri="{FF2B5EF4-FFF2-40B4-BE49-F238E27FC236}">
                  <a16:creationId xmlns:a16="http://schemas.microsoft.com/office/drawing/2014/main" id="{65279DDE-F1A5-067B-E734-EE9CABBA4E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22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1" name="Line 517">
              <a:extLst>
                <a:ext uri="{FF2B5EF4-FFF2-40B4-BE49-F238E27FC236}">
                  <a16:creationId xmlns:a16="http://schemas.microsoft.com/office/drawing/2014/main" id="{3CFFE46D-BD36-20E4-4C26-453010C8B2F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2" name="Line 518">
              <a:extLst>
                <a:ext uri="{FF2B5EF4-FFF2-40B4-BE49-F238E27FC236}">
                  <a16:creationId xmlns:a16="http://schemas.microsoft.com/office/drawing/2014/main" id="{99DB85D5-759C-2B92-0D75-CB5CDE7518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7" y="3397"/>
              <a:ext cx="0" cy="40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3" name="Line 519">
              <a:extLst>
                <a:ext uri="{FF2B5EF4-FFF2-40B4-BE49-F238E27FC236}">
                  <a16:creationId xmlns:a16="http://schemas.microsoft.com/office/drawing/2014/main" id="{EA85238C-7C60-ABEF-41BF-25D9CD37B1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2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4" name="Line 520">
              <a:extLst>
                <a:ext uri="{FF2B5EF4-FFF2-40B4-BE49-F238E27FC236}">
                  <a16:creationId xmlns:a16="http://schemas.microsoft.com/office/drawing/2014/main" id="{FD06B4D7-2881-157F-F829-3A94D25773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5" name="Line 521">
              <a:extLst>
                <a:ext uri="{FF2B5EF4-FFF2-40B4-BE49-F238E27FC236}">
                  <a16:creationId xmlns:a16="http://schemas.microsoft.com/office/drawing/2014/main" id="{D5D78F9B-6840-4965-39B9-F1F08AFEDD2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2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6" name="Line 522">
              <a:extLst>
                <a:ext uri="{FF2B5EF4-FFF2-40B4-BE49-F238E27FC236}">
                  <a16:creationId xmlns:a16="http://schemas.microsoft.com/office/drawing/2014/main" id="{94E20A46-6A35-E910-7B00-6EC8742D6F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7" name="Line 523">
              <a:extLst>
                <a:ext uri="{FF2B5EF4-FFF2-40B4-BE49-F238E27FC236}">
                  <a16:creationId xmlns:a16="http://schemas.microsoft.com/office/drawing/2014/main" id="{285B930A-2132-BC26-7A19-61BF9E39250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7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8" name="Line 524">
              <a:extLst>
                <a:ext uri="{FF2B5EF4-FFF2-40B4-BE49-F238E27FC236}">
                  <a16:creationId xmlns:a16="http://schemas.microsoft.com/office/drawing/2014/main" id="{769EC646-0FF3-2A37-74AC-218C78854FA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9" name="Line 525">
              <a:extLst>
                <a:ext uri="{FF2B5EF4-FFF2-40B4-BE49-F238E27FC236}">
                  <a16:creationId xmlns:a16="http://schemas.microsoft.com/office/drawing/2014/main" id="{4B9C2E77-FCD4-69FC-5E23-73ADB8F83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6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0" name="Line 526">
              <a:extLst>
                <a:ext uri="{FF2B5EF4-FFF2-40B4-BE49-F238E27FC236}">
                  <a16:creationId xmlns:a16="http://schemas.microsoft.com/office/drawing/2014/main" id="{0EC8FEA1-BCA4-85E4-1EEE-887CD93206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1" name="Line 527">
              <a:extLst>
                <a:ext uri="{FF2B5EF4-FFF2-40B4-BE49-F238E27FC236}">
                  <a16:creationId xmlns:a16="http://schemas.microsoft.com/office/drawing/2014/main" id="{B3DBF39B-6D2C-F349-F04A-6327CFCBFD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6" y="3343"/>
              <a:ext cx="0" cy="46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2" name="Line 528">
              <a:extLst>
                <a:ext uri="{FF2B5EF4-FFF2-40B4-BE49-F238E27FC236}">
                  <a16:creationId xmlns:a16="http://schemas.microsoft.com/office/drawing/2014/main" id="{5C1C479B-7101-E5BE-C521-26A446BF9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1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3" name="Line 529">
              <a:extLst>
                <a:ext uri="{FF2B5EF4-FFF2-40B4-BE49-F238E27FC236}">
                  <a16:creationId xmlns:a16="http://schemas.microsoft.com/office/drawing/2014/main" id="{FE608444-D083-EE78-E612-05D5975F435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6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4" name="Line 530">
              <a:extLst>
                <a:ext uri="{FF2B5EF4-FFF2-40B4-BE49-F238E27FC236}">
                  <a16:creationId xmlns:a16="http://schemas.microsoft.com/office/drawing/2014/main" id="{2B948453-A517-DA1D-1D0D-2D671647F5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1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5" name="Line 531">
              <a:extLst>
                <a:ext uri="{FF2B5EF4-FFF2-40B4-BE49-F238E27FC236}">
                  <a16:creationId xmlns:a16="http://schemas.microsoft.com/office/drawing/2014/main" id="{B01F8805-39CB-FF6F-07CC-346BFCC2B2F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21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6" name="Line 532">
              <a:extLst>
                <a:ext uri="{FF2B5EF4-FFF2-40B4-BE49-F238E27FC236}">
                  <a16:creationId xmlns:a16="http://schemas.microsoft.com/office/drawing/2014/main" id="{45A62921-2D14-0FA3-685F-CFA75A1C7F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1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7" name="Line 533">
              <a:extLst>
                <a:ext uri="{FF2B5EF4-FFF2-40B4-BE49-F238E27FC236}">
                  <a16:creationId xmlns:a16="http://schemas.microsoft.com/office/drawing/2014/main" id="{BF80D992-7751-B881-3A7B-8A031CCCB1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8" name="Line 534">
              <a:extLst>
                <a:ext uri="{FF2B5EF4-FFF2-40B4-BE49-F238E27FC236}">
                  <a16:creationId xmlns:a16="http://schemas.microsoft.com/office/drawing/2014/main" id="{50A6E5C8-FC6A-EF7F-D76B-80D8A5FD6C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9" name="Line 535">
              <a:extLst>
                <a:ext uri="{FF2B5EF4-FFF2-40B4-BE49-F238E27FC236}">
                  <a16:creationId xmlns:a16="http://schemas.microsoft.com/office/drawing/2014/main" id="{D962AB88-EEF0-0EFA-C9E9-4C53C61D437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0" name="Line 536">
              <a:extLst>
                <a:ext uri="{FF2B5EF4-FFF2-40B4-BE49-F238E27FC236}">
                  <a16:creationId xmlns:a16="http://schemas.microsoft.com/office/drawing/2014/main" id="{3F96EE1D-0B38-1D3A-39B0-C23F5C494D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1" y="3422"/>
              <a:ext cx="0" cy="381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1" name="Line 537">
              <a:extLst>
                <a:ext uri="{FF2B5EF4-FFF2-40B4-BE49-F238E27FC236}">
                  <a16:creationId xmlns:a16="http://schemas.microsoft.com/office/drawing/2014/main" id="{DE5A871F-64B2-D2A6-9D44-8B68A994CC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6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2" name="Line 538">
              <a:extLst>
                <a:ext uri="{FF2B5EF4-FFF2-40B4-BE49-F238E27FC236}">
                  <a16:creationId xmlns:a16="http://schemas.microsoft.com/office/drawing/2014/main" id="{7CDF38FD-10E2-FE41-3907-086A5E7BE0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6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3" name="Line 539">
              <a:extLst>
                <a:ext uri="{FF2B5EF4-FFF2-40B4-BE49-F238E27FC236}">
                  <a16:creationId xmlns:a16="http://schemas.microsoft.com/office/drawing/2014/main" id="{7CE15E5E-72FE-649A-6795-2C8F44F180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7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4" name="Line 540">
              <a:extLst>
                <a:ext uri="{FF2B5EF4-FFF2-40B4-BE49-F238E27FC236}">
                  <a16:creationId xmlns:a16="http://schemas.microsoft.com/office/drawing/2014/main" id="{77886266-580F-5EC0-70BF-45A4CE5C88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5" name="Line 541">
              <a:extLst>
                <a:ext uri="{FF2B5EF4-FFF2-40B4-BE49-F238E27FC236}">
                  <a16:creationId xmlns:a16="http://schemas.microsoft.com/office/drawing/2014/main" id="{C357C117-FC4A-0667-7EBA-45F4731C32F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95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6" name="Line 542">
              <a:extLst>
                <a:ext uri="{FF2B5EF4-FFF2-40B4-BE49-F238E27FC236}">
                  <a16:creationId xmlns:a16="http://schemas.microsoft.com/office/drawing/2014/main" id="{8C778BFA-3CA4-637B-79A8-01AA00D0C7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7" name="Line 543">
              <a:extLst>
                <a:ext uri="{FF2B5EF4-FFF2-40B4-BE49-F238E27FC236}">
                  <a16:creationId xmlns:a16="http://schemas.microsoft.com/office/drawing/2014/main" id="{E7AC2B91-5F1C-F9E3-D9D0-E7F48678CBD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8" name="Line 544">
              <a:extLst>
                <a:ext uri="{FF2B5EF4-FFF2-40B4-BE49-F238E27FC236}">
                  <a16:creationId xmlns:a16="http://schemas.microsoft.com/office/drawing/2014/main" id="{B05D7E31-2EB6-373C-FE64-DAD23917F3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0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9" name="Line 545">
              <a:extLst>
                <a:ext uri="{FF2B5EF4-FFF2-40B4-BE49-F238E27FC236}">
                  <a16:creationId xmlns:a16="http://schemas.microsoft.com/office/drawing/2014/main" id="{E4200EE6-F3C9-D69E-F525-F1D9F704AD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5" y="2694"/>
              <a:ext cx="0" cy="1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0" name="Line 546">
              <a:extLst>
                <a:ext uri="{FF2B5EF4-FFF2-40B4-BE49-F238E27FC236}">
                  <a16:creationId xmlns:a16="http://schemas.microsoft.com/office/drawing/2014/main" id="{195BE773-B8A8-1777-1E1B-A45F23380F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3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1" name="Line 547">
              <a:extLst>
                <a:ext uri="{FF2B5EF4-FFF2-40B4-BE49-F238E27FC236}">
                  <a16:creationId xmlns:a16="http://schemas.microsoft.com/office/drawing/2014/main" id="{8B3135BA-B46A-9FEF-2824-D8C3028B6C5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4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2" name="Line 548">
              <a:extLst>
                <a:ext uri="{FF2B5EF4-FFF2-40B4-BE49-F238E27FC236}">
                  <a16:creationId xmlns:a16="http://schemas.microsoft.com/office/drawing/2014/main" id="{3FA8C04C-174E-AC5A-89DF-6C24FE0F193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55" y="3556"/>
              <a:ext cx="0" cy="24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3" name="Line 549">
              <a:extLst>
                <a:ext uri="{FF2B5EF4-FFF2-40B4-BE49-F238E27FC236}">
                  <a16:creationId xmlns:a16="http://schemas.microsoft.com/office/drawing/2014/main" id="{A75E8965-D1E1-FA67-F815-4D098FB7E5B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0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4" name="Line 550">
              <a:extLst>
                <a:ext uri="{FF2B5EF4-FFF2-40B4-BE49-F238E27FC236}">
                  <a16:creationId xmlns:a16="http://schemas.microsoft.com/office/drawing/2014/main" id="{AB8F2CB7-29FE-82D3-FBF4-7C25474A8E5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5" name="Line 551">
              <a:extLst>
                <a:ext uri="{FF2B5EF4-FFF2-40B4-BE49-F238E27FC236}">
                  <a16:creationId xmlns:a16="http://schemas.microsoft.com/office/drawing/2014/main" id="{DBB3A720-A530-C687-77D0-91AFBB3CEB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0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6" name="Line 552">
              <a:extLst>
                <a:ext uri="{FF2B5EF4-FFF2-40B4-BE49-F238E27FC236}">
                  <a16:creationId xmlns:a16="http://schemas.microsoft.com/office/drawing/2014/main" id="{2D7FA73D-6901-E9C2-2EA0-A2C2473B7E7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5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7" name="Line 553">
              <a:extLst>
                <a:ext uri="{FF2B5EF4-FFF2-40B4-BE49-F238E27FC236}">
                  <a16:creationId xmlns:a16="http://schemas.microsoft.com/office/drawing/2014/main" id="{8FC10CFD-B131-EE73-1362-FED43F66023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8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8" name="Line 554">
              <a:extLst>
                <a:ext uri="{FF2B5EF4-FFF2-40B4-BE49-F238E27FC236}">
                  <a16:creationId xmlns:a16="http://schemas.microsoft.com/office/drawing/2014/main" id="{BDF6F436-5057-C071-C351-AC3F7D32BA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0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9" name="Line 555">
              <a:extLst>
                <a:ext uri="{FF2B5EF4-FFF2-40B4-BE49-F238E27FC236}">
                  <a16:creationId xmlns:a16="http://schemas.microsoft.com/office/drawing/2014/main" id="{2366D4C1-DC39-CA0E-4E8D-CF92AB3BBB0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4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0" name="Line 556">
              <a:extLst>
                <a:ext uri="{FF2B5EF4-FFF2-40B4-BE49-F238E27FC236}">
                  <a16:creationId xmlns:a16="http://schemas.microsoft.com/office/drawing/2014/main" id="{47924D8D-AECA-E31B-1CE2-A33B60F248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9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1" name="Line 557">
              <a:extLst>
                <a:ext uri="{FF2B5EF4-FFF2-40B4-BE49-F238E27FC236}">
                  <a16:creationId xmlns:a16="http://schemas.microsoft.com/office/drawing/2014/main" id="{91223B02-D78F-CF86-D6ED-5606ABCDFB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4" y="3531"/>
              <a:ext cx="0" cy="27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2" name="Line 558">
              <a:extLst>
                <a:ext uri="{FF2B5EF4-FFF2-40B4-BE49-F238E27FC236}">
                  <a16:creationId xmlns:a16="http://schemas.microsoft.com/office/drawing/2014/main" id="{351DB291-2687-485D-5417-6C7FA605222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9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3" name="Line 559">
              <a:extLst>
                <a:ext uri="{FF2B5EF4-FFF2-40B4-BE49-F238E27FC236}">
                  <a16:creationId xmlns:a16="http://schemas.microsoft.com/office/drawing/2014/main" id="{8740CDFF-7A06-B4DA-7738-3B2E787CA0F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3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4" name="Line 560">
              <a:extLst>
                <a:ext uri="{FF2B5EF4-FFF2-40B4-BE49-F238E27FC236}">
                  <a16:creationId xmlns:a16="http://schemas.microsoft.com/office/drawing/2014/main" id="{D942C7B7-2984-445D-5F91-2F8CA091D8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4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5" name="Line 561">
              <a:extLst>
                <a:ext uri="{FF2B5EF4-FFF2-40B4-BE49-F238E27FC236}">
                  <a16:creationId xmlns:a16="http://schemas.microsoft.com/office/drawing/2014/main" id="{68C95CF0-B897-96E4-D304-33F236E1F3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5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6" name="Line 562">
              <a:extLst>
                <a:ext uri="{FF2B5EF4-FFF2-40B4-BE49-F238E27FC236}">
                  <a16:creationId xmlns:a16="http://schemas.microsoft.com/office/drawing/2014/main" id="{C4874114-18D6-495B-FBE7-0380748001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69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7" name="Line 563">
              <a:extLst>
                <a:ext uri="{FF2B5EF4-FFF2-40B4-BE49-F238E27FC236}">
                  <a16:creationId xmlns:a16="http://schemas.microsoft.com/office/drawing/2014/main" id="{D4C8500B-8817-3744-C6B0-60003BB0B81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7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8" name="Line 564">
              <a:extLst>
                <a:ext uri="{FF2B5EF4-FFF2-40B4-BE49-F238E27FC236}">
                  <a16:creationId xmlns:a16="http://schemas.microsoft.com/office/drawing/2014/main" id="{643E40C9-40C5-2045-DE92-86553DC1D38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3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9" name="Line 565">
              <a:extLst>
                <a:ext uri="{FF2B5EF4-FFF2-40B4-BE49-F238E27FC236}">
                  <a16:creationId xmlns:a16="http://schemas.microsoft.com/office/drawing/2014/main" id="{BB3D0CE8-9AF8-2B81-5EA5-DE614CA11CC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0" name="Line 566">
              <a:extLst>
                <a:ext uri="{FF2B5EF4-FFF2-40B4-BE49-F238E27FC236}">
                  <a16:creationId xmlns:a16="http://schemas.microsoft.com/office/drawing/2014/main" id="{7319E426-313B-D8AF-2E1B-3779343E84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1" name="Line 567">
              <a:extLst>
                <a:ext uri="{FF2B5EF4-FFF2-40B4-BE49-F238E27FC236}">
                  <a16:creationId xmlns:a16="http://schemas.microsoft.com/office/drawing/2014/main" id="{1EE8BB6B-B483-008A-90F2-7EFC5397C4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2" name="Line 568">
              <a:extLst>
                <a:ext uri="{FF2B5EF4-FFF2-40B4-BE49-F238E27FC236}">
                  <a16:creationId xmlns:a16="http://schemas.microsoft.com/office/drawing/2014/main" id="{1348FC1C-1F2B-3CA8-14A2-304F6597EDB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8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3" name="Line 569">
              <a:extLst>
                <a:ext uri="{FF2B5EF4-FFF2-40B4-BE49-F238E27FC236}">
                  <a16:creationId xmlns:a16="http://schemas.microsoft.com/office/drawing/2014/main" id="{49DA9843-28F6-11B7-2A10-3A4301F056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13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4" name="Line 570">
              <a:extLst>
                <a:ext uri="{FF2B5EF4-FFF2-40B4-BE49-F238E27FC236}">
                  <a16:creationId xmlns:a16="http://schemas.microsoft.com/office/drawing/2014/main" id="{9E1B977F-CA07-0619-BC47-AAAC9BC35BC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28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5" name="Line 571">
              <a:extLst>
                <a:ext uri="{FF2B5EF4-FFF2-40B4-BE49-F238E27FC236}">
                  <a16:creationId xmlns:a16="http://schemas.microsoft.com/office/drawing/2014/main" id="{B569F053-D96D-0149-D588-6835E0304B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3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6" name="Line 572">
              <a:extLst>
                <a:ext uri="{FF2B5EF4-FFF2-40B4-BE49-F238E27FC236}">
                  <a16:creationId xmlns:a16="http://schemas.microsoft.com/office/drawing/2014/main" id="{E3EAE7E9-0E34-D581-7AA2-B160E3EC6E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8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7" name="Line 573">
              <a:extLst>
                <a:ext uri="{FF2B5EF4-FFF2-40B4-BE49-F238E27FC236}">
                  <a16:creationId xmlns:a16="http://schemas.microsoft.com/office/drawing/2014/main" id="{6C0AC6EB-0C20-996D-0373-7254862BA39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4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8" name="Line 574">
              <a:extLst>
                <a:ext uri="{FF2B5EF4-FFF2-40B4-BE49-F238E27FC236}">
                  <a16:creationId xmlns:a16="http://schemas.microsoft.com/office/drawing/2014/main" id="{E71B8940-A729-76B6-4BCE-71446CAA37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9" name="Line 575">
              <a:extLst>
                <a:ext uri="{FF2B5EF4-FFF2-40B4-BE49-F238E27FC236}">
                  <a16:creationId xmlns:a16="http://schemas.microsoft.com/office/drawing/2014/main" id="{1DCA18BD-6154-A332-0AAE-E2F61E2C38B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8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0" name="Line 576">
              <a:extLst>
                <a:ext uri="{FF2B5EF4-FFF2-40B4-BE49-F238E27FC236}">
                  <a16:creationId xmlns:a16="http://schemas.microsoft.com/office/drawing/2014/main" id="{755BBF18-CF11-5F3F-C938-95DA0B05E06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1" name="Line 577">
              <a:extLst>
                <a:ext uri="{FF2B5EF4-FFF2-40B4-BE49-F238E27FC236}">
                  <a16:creationId xmlns:a16="http://schemas.microsoft.com/office/drawing/2014/main" id="{CE756399-E38F-B757-DA8E-390F9E69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7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2" name="Line 578">
              <a:extLst>
                <a:ext uri="{FF2B5EF4-FFF2-40B4-BE49-F238E27FC236}">
                  <a16:creationId xmlns:a16="http://schemas.microsoft.com/office/drawing/2014/main" id="{270439A5-D7E3-E1E1-3DDE-214546E99F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2" y="3580"/>
              <a:ext cx="0" cy="22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3" name="Line 579">
              <a:extLst>
                <a:ext uri="{FF2B5EF4-FFF2-40B4-BE49-F238E27FC236}">
                  <a16:creationId xmlns:a16="http://schemas.microsoft.com/office/drawing/2014/main" id="{99E04EEB-19AD-99E9-E93D-E577F845EEB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7" y="3679"/>
              <a:ext cx="0" cy="12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4" name="Line 580">
              <a:extLst>
                <a:ext uri="{FF2B5EF4-FFF2-40B4-BE49-F238E27FC236}">
                  <a16:creationId xmlns:a16="http://schemas.microsoft.com/office/drawing/2014/main" id="{025D759C-2975-EE29-7BFB-CB62868936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2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5" name="Line 581">
              <a:extLst>
                <a:ext uri="{FF2B5EF4-FFF2-40B4-BE49-F238E27FC236}">
                  <a16:creationId xmlns:a16="http://schemas.microsoft.com/office/drawing/2014/main" id="{2F5FCF28-8123-5015-EF6B-D5A5972360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7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6" name="Line 582">
              <a:extLst>
                <a:ext uri="{FF2B5EF4-FFF2-40B4-BE49-F238E27FC236}">
                  <a16:creationId xmlns:a16="http://schemas.microsoft.com/office/drawing/2014/main" id="{BDF6805D-3CF0-71AD-E9B5-961B8CC5D9B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2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7" name="Line 583">
              <a:extLst>
                <a:ext uri="{FF2B5EF4-FFF2-40B4-BE49-F238E27FC236}">
                  <a16:creationId xmlns:a16="http://schemas.microsoft.com/office/drawing/2014/main" id="{0831E7B5-94DF-C762-8D16-DE8DB7E1CB7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8" name="Line 584">
              <a:extLst>
                <a:ext uri="{FF2B5EF4-FFF2-40B4-BE49-F238E27FC236}">
                  <a16:creationId xmlns:a16="http://schemas.microsoft.com/office/drawing/2014/main" id="{8098D676-14B6-24EE-B8F4-4F63EC210D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52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9" name="Line 585">
              <a:extLst>
                <a:ext uri="{FF2B5EF4-FFF2-40B4-BE49-F238E27FC236}">
                  <a16:creationId xmlns:a16="http://schemas.microsoft.com/office/drawing/2014/main" id="{30D8BC87-BF9F-80A6-03F9-FA32FD69A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62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0" name="Line 586">
              <a:extLst>
                <a:ext uri="{FF2B5EF4-FFF2-40B4-BE49-F238E27FC236}">
                  <a16:creationId xmlns:a16="http://schemas.microsoft.com/office/drawing/2014/main" id="{B20C3641-18E2-56E1-4CA2-6F1C159C586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1" name="Line 587">
              <a:extLst>
                <a:ext uri="{FF2B5EF4-FFF2-40B4-BE49-F238E27FC236}">
                  <a16:creationId xmlns:a16="http://schemas.microsoft.com/office/drawing/2014/main" id="{25B3243E-0B87-7011-DCB9-F0BFD65CE98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7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2" name="Line 588">
              <a:extLst>
                <a:ext uri="{FF2B5EF4-FFF2-40B4-BE49-F238E27FC236}">
                  <a16:creationId xmlns:a16="http://schemas.microsoft.com/office/drawing/2014/main" id="{C7C11C70-A550-40B5-6C5F-EA4456EB105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3" name="Line 589">
              <a:extLst>
                <a:ext uri="{FF2B5EF4-FFF2-40B4-BE49-F238E27FC236}">
                  <a16:creationId xmlns:a16="http://schemas.microsoft.com/office/drawing/2014/main" id="{7ADA36DF-D0C8-A60A-489F-A70ECEB61F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6" y="3764"/>
              <a:ext cx="0" cy="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4" name="Line 590">
              <a:extLst>
                <a:ext uri="{FF2B5EF4-FFF2-40B4-BE49-F238E27FC236}">
                  <a16:creationId xmlns:a16="http://schemas.microsoft.com/office/drawing/2014/main" id="{045CE001-0C08-00FC-0FD0-B5F455CEDCC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9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5" name="Line 591">
              <a:extLst>
                <a:ext uri="{FF2B5EF4-FFF2-40B4-BE49-F238E27FC236}">
                  <a16:creationId xmlns:a16="http://schemas.microsoft.com/office/drawing/2014/main" id="{4D50C509-3DB8-3EE4-9325-1043375970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16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6" name="Line 592">
              <a:extLst>
                <a:ext uri="{FF2B5EF4-FFF2-40B4-BE49-F238E27FC236}">
                  <a16:creationId xmlns:a16="http://schemas.microsoft.com/office/drawing/2014/main" id="{D7390C4A-0ACD-DC2D-CCD2-ED25765B77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1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7" name="Line 593">
              <a:extLst>
                <a:ext uri="{FF2B5EF4-FFF2-40B4-BE49-F238E27FC236}">
                  <a16:creationId xmlns:a16="http://schemas.microsoft.com/office/drawing/2014/main" id="{06F37AE0-F4ED-515B-18CC-17FF510E07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6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8" name="Line 594">
              <a:extLst>
                <a:ext uri="{FF2B5EF4-FFF2-40B4-BE49-F238E27FC236}">
                  <a16:creationId xmlns:a16="http://schemas.microsoft.com/office/drawing/2014/main" id="{006E364C-DB64-957E-CA0E-651665182C5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9" name="Line 595">
              <a:extLst>
                <a:ext uri="{FF2B5EF4-FFF2-40B4-BE49-F238E27FC236}">
                  <a16:creationId xmlns:a16="http://schemas.microsoft.com/office/drawing/2014/main" id="{A5451EAB-2749-FBB9-A70B-49BDD42CDF7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0" name="Line 596">
              <a:extLst>
                <a:ext uri="{FF2B5EF4-FFF2-40B4-BE49-F238E27FC236}">
                  <a16:creationId xmlns:a16="http://schemas.microsoft.com/office/drawing/2014/main" id="{4A4500FD-727E-D1A6-104C-B5D7DBD739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1" name="Line 597">
              <a:extLst>
                <a:ext uri="{FF2B5EF4-FFF2-40B4-BE49-F238E27FC236}">
                  <a16:creationId xmlns:a16="http://schemas.microsoft.com/office/drawing/2014/main" id="{8C048BCE-AA48-721E-4975-BBFB1070FA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2" name="Line 598">
              <a:extLst>
                <a:ext uri="{FF2B5EF4-FFF2-40B4-BE49-F238E27FC236}">
                  <a16:creationId xmlns:a16="http://schemas.microsoft.com/office/drawing/2014/main" id="{6441B112-2698-465E-23E1-CBB70C3F95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8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3" name="Line 599">
              <a:extLst>
                <a:ext uri="{FF2B5EF4-FFF2-40B4-BE49-F238E27FC236}">
                  <a16:creationId xmlns:a16="http://schemas.microsoft.com/office/drawing/2014/main" id="{955CB1DC-CAD5-9AFE-C349-3F5C4CF910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05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4" name="Line 600">
              <a:extLst>
                <a:ext uri="{FF2B5EF4-FFF2-40B4-BE49-F238E27FC236}">
                  <a16:creationId xmlns:a16="http://schemas.microsoft.com/office/drawing/2014/main" id="{55A0F3D2-F49F-3AD6-BE27-65CC8FA5EE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0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5" name="Line 601">
              <a:extLst>
                <a:ext uri="{FF2B5EF4-FFF2-40B4-BE49-F238E27FC236}">
                  <a16:creationId xmlns:a16="http://schemas.microsoft.com/office/drawing/2014/main" id="{0150FAC5-1D56-CFE1-F383-88FF5AE8D7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6" name="Line 602">
              <a:extLst>
                <a:ext uri="{FF2B5EF4-FFF2-40B4-BE49-F238E27FC236}">
                  <a16:creationId xmlns:a16="http://schemas.microsoft.com/office/drawing/2014/main" id="{A3192E2F-A3FD-29AC-D13C-760CD2F633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2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7" name="Line 603">
              <a:extLst>
                <a:ext uri="{FF2B5EF4-FFF2-40B4-BE49-F238E27FC236}">
                  <a16:creationId xmlns:a16="http://schemas.microsoft.com/office/drawing/2014/main" id="{52163AD6-39A7-B75B-6C94-BE2DE0A6C8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0" y="3719"/>
              <a:ext cx="0" cy="8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8" name="Line 604">
              <a:extLst>
                <a:ext uri="{FF2B5EF4-FFF2-40B4-BE49-F238E27FC236}">
                  <a16:creationId xmlns:a16="http://schemas.microsoft.com/office/drawing/2014/main" id="{D6F161ED-0FE2-225B-85FC-963918ABFBC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5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9" name="Line 605">
              <a:extLst>
                <a:ext uri="{FF2B5EF4-FFF2-40B4-BE49-F238E27FC236}">
                  <a16:creationId xmlns:a16="http://schemas.microsoft.com/office/drawing/2014/main" id="{A5836F53-6484-8481-2EBE-CCF9023765A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45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80" name="Line 606">
              <a:extLst>
                <a:ext uri="{FF2B5EF4-FFF2-40B4-BE49-F238E27FC236}">
                  <a16:creationId xmlns:a16="http://schemas.microsoft.com/office/drawing/2014/main" id="{053EAFE1-DA00-578D-20E3-697FB3DAA7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6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9885DF05-D42E-5C20-0FA1-52ACE598809E}"/>
              </a:ext>
            </a:extLst>
          </p:cNvPr>
          <p:cNvSpPr/>
          <p:nvPr/>
        </p:nvSpPr>
        <p:spPr>
          <a:xfrm>
            <a:off x="5401559" y="0"/>
            <a:ext cx="1973927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9492038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50DF1C5-D9AF-F3E7-2DBD-6EACFE562D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-2002945" y="1770006"/>
            <a:ext cx="5868194" cy="2016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9FBAE51-4CAF-5BAE-BD4A-A85148310C43}"/>
              </a:ext>
            </a:extLst>
          </p:cNvPr>
          <p:cNvSpPr/>
          <p:nvPr/>
        </p:nvSpPr>
        <p:spPr>
          <a:xfrm>
            <a:off x="5401559" y="0"/>
            <a:ext cx="6790441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grpSp>
        <p:nvGrpSpPr>
          <p:cNvPr id="201" name="Group 607">
            <a:extLst>
              <a:ext uri="{FF2B5EF4-FFF2-40B4-BE49-F238E27FC236}">
                <a16:creationId xmlns:a16="http://schemas.microsoft.com/office/drawing/2014/main" id="{D5EDA25C-592B-5EAE-CCD0-D2BFD9EAF6A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958590" y="956698"/>
            <a:ext cx="6160851" cy="3600000"/>
            <a:chOff x="1079" y="768"/>
            <a:chExt cx="1381" cy="3035"/>
          </a:xfrm>
        </p:grpSpPr>
        <p:sp>
          <p:nvSpPr>
            <p:cNvPr id="202" name="Line 428">
              <a:extLst>
                <a:ext uri="{FF2B5EF4-FFF2-40B4-BE49-F238E27FC236}">
                  <a16:creationId xmlns:a16="http://schemas.microsoft.com/office/drawing/2014/main" id="{93C06D28-D400-7CD9-49F9-AD648BC297E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79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3" name="Line 429">
              <a:extLst>
                <a:ext uri="{FF2B5EF4-FFF2-40B4-BE49-F238E27FC236}">
                  <a16:creationId xmlns:a16="http://schemas.microsoft.com/office/drawing/2014/main" id="{C5EF7987-7F9B-F385-FA61-FD94090BD2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89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4" name="Line 430">
              <a:extLst>
                <a:ext uri="{FF2B5EF4-FFF2-40B4-BE49-F238E27FC236}">
                  <a16:creationId xmlns:a16="http://schemas.microsoft.com/office/drawing/2014/main" id="{493E23E2-2FE3-26BD-7D3E-151AB66FE93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13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5" name="Line 431">
              <a:extLst>
                <a:ext uri="{FF2B5EF4-FFF2-40B4-BE49-F238E27FC236}">
                  <a16:creationId xmlns:a16="http://schemas.microsoft.com/office/drawing/2014/main" id="{B4535C4C-4BA5-E89E-2A79-99C3788455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6" name="Line 432">
              <a:extLst>
                <a:ext uri="{FF2B5EF4-FFF2-40B4-BE49-F238E27FC236}">
                  <a16:creationId xmlns:a16="http://schemas.microsoft.com/office/drawing/2014/main" id="{4EF2818C-B4FC-770A-02B1-529F2BD27E7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8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7" name="Line 433">
              <a:extLst>
                <a:ext uri="{FF2B5EF4-FFF2-40B4-BE49-F238E27FC236}">
                  <a16:creationId xmlns:a16="http://schemas.microsoft.com/office/drawing/2014/main" id="{62A68861-F121-C931-FAB8-1C3660A66E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8" name="Line 434">
              <a:extLst>
                <a:ext uri="{FF2B5EF4-FFF2-40B4-BE49-F238E27FC236}">
                  <a16:creationId xmlns:a16="http://schemas.microsoft.com/office/drawing/2014/main" id="{92B730A3-5052-5097-D15A-EE1E82ED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9" name="Line 435">
              <a:extLst>
                <a:ext uri="{FF2B5EF4-FFF2-40B4-BE49-F238E27FC236}">
                  <a16:creationId xmlns:a16="http://schemas.microsoft.com/office/drawing/2014/main" id="{B79B507A-2799-99C1-1E88-A94B6CAED5C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58" y="3457"/>
              <a:ext cx="0" cy="3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0" name="Line 436">
              <a:extLst>
                <a:ext uri="{FF2B5EF4-FFF2-40B4-BE49-F238E27FC236}">
                  <a16:creationId xmlns:a16="http://schemas.microsoft.com/office/drawing/2014/main" id="{75933A08-D853-70B1-EB58-D8C12F4130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1" name="Line 437">
              <a:extLst>
                <a:ext uri="{FF2B5EF4-FFF2-40B4-BE49-F238E27FC236}">
                  <a16:creationId xmlns:a16="http://schemas.microsoft.com/office/drawing/2014/main" id="{1D314D87-4238-F72C-C1ED-0F243052937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7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2" name="Line 438">
              <a:extLst>
                <a:ext uri="{FF2B5EF4-FFF2-40B4-BE49-F238E27FC236}">
                  <a16:creationId xmlns:a16="http://schemas.microsoft.com/office/drawing/2014/main" id="{452EC728-03F1-BB25-73C1-C86170EF21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3" name="Line 439">
              <a:extLst>
                <a:ext uri="{FF2B5EF4-FFF2-40B4-BE49-F238E27FC236}">
                  <a16:creationId xmlns:a16="http://schemas.microsoft.com/office/drawing/2014/main" id="{58119279-DCA9-8AEC-FC60-BA405906896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4" name="Line 440">
              <a:extLst>
                <a:ext uri="{FF2B5EF4-FFF2-40B4-BE49-F238E27FC236}">
                  <a16:creationId xmlns:a16="http://schemas.microsoft.com/office/drawing/2014/main" id="{314C42FA-2AE6-B851-143C-9D3C9377343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3" y="3253"/>
              <a:ext cx="0" cy="55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5" name="Line 441">
              <a:extLst>
                <a:ext uri="{FF2B5EF4-FFF2-40B4-BE49-F238E27FC236}">
                  <a16:creationId xmlns:a16="http://schemas.microsoft.com/office/drawing/2014/main" id="{DE7B3575-F59C-70E9-46FC-A5388331975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7" y="3590"/>
              <a:ext cx="0" cy="21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6" name="Line 442">
              <a:extLst>
                <a:ext uri="{FF2B5EF4-FFF2-40B4-BE49-F238E27FC236}">
                  <a16:creationId xmlns:a16="http://schemas.microsoft.com/office/drawing/2014/main" id="{9B810B70-1837-5C33-A565-0734B2FEDB2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7" name="Line 443">
              <a:extLst>
                <a:ext uri="{FF2B5EF4-FFF2-40B4-BE49-F238E27FC236}">
                  <a16:creationId xmlns:a16="http://schemas.microsoft.com/office/drawing/2014/main" id="{E03B979D-6903-8650-D33A-38A418C1581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7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8" name="Line 444">
              <a:extLst>
                <a:ext uri="{FF2B5EF4-FFF2-40B4-BE49-F238E27FC236}">
                  <a16:creationId xmlns:a16="http://schemas.microsoft.com/office/drawing/2014/main" id="{531447B4-52A9-35EC-2750-7CE833D5A90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1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9" name="Line 445">
              <a:extLst>
                <a:ext uri="{FF2B5EF4-FFF2-40B4-BE49-F238E27FC236}">
                  <a16:creationId xmlns:a16="http://schemas.microsoft.com/office/drawing/2014/main" id="{D7037084-500F-A277-9A63-DB61F07B4FA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2" y="3461"/>
              <a:ext cx="0" cy="34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0" name="Line 446">
              <a:extLst>
                <a:ext uri="{FF2B5EF4-FFF2-40B4-BE49-F238E27FC236}">
                  <a16:creationId xmlns:a16="http://schemas.microsoft.com/office/drawing/2014/main" id="{FEF9AC23-6F55-4DC3-4544-6CBD6797E44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1" name="Line 447">
              <a:extLst>
                <a:ext uri="{FF2B5EF4-FFF2-40B4-BE49-F238E27FC236}">
                  <a16:creationId xmlns:a16="http://schemas.microsoft.com/office/drawing/2014/main" id="{DEBDB851-9A7B-2613-341D-72BCB71149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2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2" name="Line 448">
              <a:extLst>
                <a:ext uri="{FF2B5EF4-FFF2-40B4-BE49-F238E27FC236}">
                  <a16:creationId xmlns:a16="http://schemas.microsoft.com/office/drawing/2014/main" id="{8AC04AED-5C97-C164-FBE6-0660C51F02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7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3" name="Line 449">
              <a:extLst>
                <a:ext uri="{FF2B5EF4-FFF2-40B4-BE49-F238E27FC236}">
                  <a16:creationId xmlns:a16="http://schemas.microsoft.com/office/drawing/2014/main" id="{40AC9C6C-E8E1-82F7-FB49-6FD9A66927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2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4" name="Line 450">
              <a:extLst>
                <a:ext uri="{FF2B5EF4-FFF2-40B4-BE49-F238E27FC236}">
                  <a16:creationId xmlns:a16="http://schemas.microsoft.com/office/drawing/2014/main" id="{425A1375-BB85-811D-6D13-001AA22B19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7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5" name="Line 451">
              <a:extLst>
                <a:ext uri="{FF2B5EF4-FFF2-40B4-BE49-F238E27FC236}">
                  <a16:creationId xmlns:a16="http://schemas.microsoft.com/office/drawing/2014/main" id="{D21ED248-AFF0-E070-7A69-E604DF32B8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62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6" name="Line 452">
              <a:extLst>
                <a:ext uri="{FF2B5EF4-FFF2-40B4-BE49-F238E27FC236}">
                  <a16:creationId xmlns:a16="http://schemas.microsoft.com/office/drawing/2014/main" id="{BC6D60D0-C74B-E430-F0F0-BCDC225F1FD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2" y="3357"/>
              <a:ext cx="0" cy="4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7" name="Line 453">
              <a:extLst>
                <a:ext uri="{FF2B5EF4-FFF2-40B4-BE49-F238E27FC236}">
                  <a16:creationId xmlns:a16="http://schemas.microsoft.com/office/drawing/2014/main" id="{24708395-5B8C-76F7-4C08-BEB1F2D329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8" name="Line 454">
              <a:extLst>
                <a:ext uri="{FF2B5EF4-FFF2-40B4-BE49-F238E27FC236}">
                  <a16:creationId xmlns:a16="http://schemas.microsoft.com/office/drawing/2014/main" id="{31359C8C-CE01-66C9-A8DA-B49EBF65EE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01" y="3768"/>
              <a:ext cx="0" cy="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9" name="Line 455">
              <a:extLst>
                <a:ext uri="{FF2B5EF4-FFF2-40B4-BE49-F238E27FC236}">
                  <a16:creationId xmlns:a16="http://schemas.microsoft.com/office/drawing/2014/main" id="{B32A52F1-F885-9250-B621-5F28F5A0A5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1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0" name="Line 456">
              <a:extLst>
                <a:ext uri="{FF2B5EF4-FFF2-40B4-BE49-F238E27FC236}">
                  <a16:creationId xmlns:a16="http://schemas.microsoft.com/office/drawing/2014/main" id="{313C6A48-CDB1-7C6D-D765-04A9E088D82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6" y="3640"/>
              <a:ext cx="0" cy="16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1" name="Line 457">
              <a:extLst>
                <a:ext uri="{FF2B5EF4-FFF2-40B4-BE49-F238E27FC236}">
                  <a16:creationId xmlns:a16="http://schemas.microsoft.com/office/drawing/2014/main" id="{4B700C50-039B-3722-7BC8-3C2C9E8DC9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21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2" name="Line 458">
              <a:extLst>
                <a:ext uri="{FF2B5EF4-FFF2-40B4-BE49-F238E27FC236}">
                  <a16:creationId xmlns:a16="http://schemas.microsoft.com/office/drawing/2014/main" id="{5A21B8E1-9946-AEAE-C5CE-B8A93175CE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46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3" name="Line 459">
              <a:extLst>
                <a:ext uri="{FF2B5EF4-FFF2-40B4-BE49-F238E27FC236}">
                  <a16:creationId xmlns:a16="http://schemas.microsoft.com/office/drawing/2014/main" id="{1B8B5FCE-2D6F-E516-D2BF-2EED74A2FE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4" name="Line 460">
              <a:extLst>
                <a:ext uri="{FF2B5EF4-FFF2-40B4-BE49-F238E27FC236}">
                  <a16:creationId xmlns:a16="http://schemas.microsoft.com/office/drawing/2014/main" id="{0F1AFA95-C3F9-6C69-C787-66F897ABE37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6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5" name="Line 461">
              <a:extLst>
                <a:ext uri="{FF2B5EF4-FFF2-40B4-BE49-F238E27FC236}">
                  <a16:creationId xmlns:a16="http://schemas.microsoft.com/office/drawing/2014/main" id="{51CEE895-C304-2555-8925-A7143D261C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1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6" name="Line 462">
              <a:extLst>
                <a:ext uri="{FF2B5EF4-FFF2-40B4-BE49-F238E27FC236}">
                  <a16:creationId xmlns:a16="http://schemas.microsoft.com/office/drawing/2014/main" id="{76D7DC90-D143-0FF3-BB7D-71E81515FC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7" name="Line 463">
              <a:extLst>
                <a:ext uri="{FF2B5EF4-FFF2-40B4-BE49-F238E27FC236}">
                  <a16:creationId xmlns:a16="http://schemas.microsoft.com/office/drawing/2014/main" id="{3005F0B2-A3EB-6DF8-A905-1648CCC32C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1" y="3303"/>
              <a:ext cx="0" cy="50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8" name="Line 464">
              <a:extLst>
                <a:ext uri="{FF2B5EF4-FFF2-40B4-BE49-F238E27FC236}">
                  <a16:creationId xmlns:a16="http://schemas.microsoft.com/office/drawing/2014/main" id="{7B661206-FD4B-7C67-3B95-4376386CB22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9" name="Line 465">
              <a:extLst>
                <a:ext uri="{FF2B5EF4-FFF2-40B4-BE49-F238E27FC236}">
                  <a16:creationId xmlns:a16="http://schemas.microsoft.com/office/drawing/2014/main" id="{FAC333C9-F05B-67DA-79F1-8BBFB1DBD2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1" y="1778"/>
              <a:ext cx="0" cy="20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0" name="Line 466">
              <a:extLst>
                <a:ext uri="{FF2B5EF4-FFF2-40B4-BE49-F238E27FC236}">
                  <a16:creationId xmlns:a16="http://schemas.microsoft.com/office/drawing/2014/main" id="{494209DA-21FB-9977-FD48-C859CC5B498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6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1" name="Line 467">
              <a:extLst>
                <a:ext uri="{FF2B5EF4-FFF2-40B4-BE49-F238E27FC236}">
                  <a16:creationId xmlns:a16="http://schemas.microsoft.com/office/drawing/2014/main" id="{9F3FB118-DAF6-884F-CBC5-59125E21DC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2" name="Line 468">
              <a:extLst>
                <a:ext uri="{FF2B5EF4-FFF2-40B4-BE49-F238E27FC236}">
                  <a16:creationId xmlns:a16="http://schemas.microsoft.com/office/drawing/2014/main" id="{67354EF4-15DF-C051-C9ED-4A085B108A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3" name="Line 469">
              <a:extLst>
                <a:ext uri="{FF2B5EF4-FFF2-40B4-BE49-F238E27FC236}">
                  <a16:creationId xmlns:a16="http://schemas.microsoft.com/office/drawing/2014/main" id="{23C1802A-2103-7590-A1F2-BCF317D7B5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1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4" name="Line 470">
              <a:extLst>
                <a:ext uri="{FF2B5EF4-FFF2-40B4-BE49-F238E27FC236}">
                  <a16:creationId xmlns:a16="http://schemas.microsoft.com/office/drawing/2014/main" id="{77322E64-4725-D24E-A115-DA779942CE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20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5" name="Line 471">
              <a:extLst>
                <a:ext uri="{FF2B5EF4-FFF2-40B4-BE49-F238E27FC236}">
                  <a16:creationId xmlns:a16="http://schemas.microsoft.com/office/drawing/2014/main" id="{5748D86E-DB92-1CEA-0943-07A2B3C9E16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0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6" name="Line 472">
              <a:extLst>
                <a:ext uri="{FF2B5EF4-FFF2-40B4-BE49-F238E27FC236}">
                  <a16:creationId xmlns:a16="http://schemas.microsoft.com/office/drawing/2014/main" id="{008339F0-8535-1829-DB13-E0650C06E0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5" y="3407"/>
              <a:ext cx="0" cy="39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7" name="Line 473">
              <a:extLst>
                <a:ext uri="{FF2B5EF4-FFF2-40B4-BE49-F238E27FC236}">
                  <a16:creationId xmlns:a16="http://schemas.microsoft.com/office/drawing/2014/main" id="{EA677173-F1F1-1CC3-2CAA-E684223FDB6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0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8" name="Line 474">
              <a:extLst>
                <a:ext uri="{FF2B5EF4-FFF2-40B4-BE49-F238E27FC236}">
                  <a16:creationId xmlns:a16="http://schemas.microsoft.com/office/drawing/2014/main" id="{549BB16D-2F94-E424-5AA4-1B6F1CD31E7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9" name="Line 475">
              <a:extLst>
                <a:ext uri="{FF2B5EF4-FFF2-40B4-BE49-F238E27FC236}">
                  <a16:creationId xmlns:a16="http://schemas.microsoft.com/office/drawing/2014/main" id="{28EFBC5E-657B-8695-EC25-86C17FAA87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0" name="Line 476">
              <a:extLst>
                <a:ext uri="{FF2B5EF4-FFF2-40B4-BE49-F238E27FC236}">
                  <a16:creationId xmlns:a16="http://schemas.microsoft.com/office/drawing/2014/main" id="{3988E7FC-246A-3480-9477-C291B5796D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1" name="Line 477">
              <a:extLst>
                <a:ext uri="{FF2B5EF4-FFF2-40B4-BE49-F238E27FC236}">
                  <a16:creationId xmlns:a16="http://schemas.microsoft.com/office/drawing/2014/main" id="{71254979-2D6F-81F7-A9A4-5142BB60A1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70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2" name="Line 478">
              <a:extLst>
                <a:ext uri="{FF2B5EF4-FFF2-40B4-BE49-F238E27FC236}">
                  <a16:creationId xmlns:a16="http://schemas.microsoft.com/office/drawing/2014/main" id="{DC178807-0E1E-4ADC-C8D3-C3113A5B26F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0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3" name="Line 479">
              <a:extLst>
                <a:ext uri="{FF2B5EF4-FFF2-40B4-BE49-F238E27FC236}">
                  <a16:creationId xmlns:a16="http://schemas.microsoft.com/office/drawing/2014/main" id="{A0351194-64F0-6E17-F3BB-04DCA5B01E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4" name="Line 480">
              <a:extLst>
                <a:ext uri="{FF2B5EF4-FFF2-40B4-BE49-F238E27FC236}">
                  <a16:creationId xmlns:a16="http://schemas.microsoft.com/office/drawing/2014/main" id="{35941833-C3EC-DD21-CE1C-BE32A028D3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0" y="2951"/>
              <a:ext cx="0" cy="85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5" name="Line 481">
              <a:extLst>
                <a:ext uri="{FF2B5EF4-FFF2-40B4-BE49-F238E27FC236}">
                  <a16:creationId xmlns:a16="http://schemas.microsoft.com/office/drawing/2014/main" id="{B4D9D462-4ED6-8FF1-3CED-6F7A85637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4" y="768"/>
              <a:ext cx="0" cy="30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6" name="Line 482">
              <a:extLst>
                <a:ext uri="{FF2B5EF4-FFF2-40B4-BE49-F238E27FC236}">
                  <a16:creationId xmlns:a16="http://schemas.microsoft.com/office/drawing/2014/main" id="{C88DD927-3D9D-6251-F7F2-D3F37A9573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9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7" name="Line 483">
              <a:extLst>
                <a:ext uri="{FF2B5EF4-FFF2-40B4-BE49-F238E27FC236}">
                  <a16:creationId xmlns:a16="http://schemas.microsoft.com/office/drawing/2014/main" id="{D788581D-9908-F99D-66B2-6436AAFFAED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4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8" name="Line 484">
              <a:extLst>
                <a:ext uri="{FF2B5EF4-FFF2-40B4-BE49-F238E27FC236}">
                  <a16:creationId xmlns:a16="http://schemas.microsoft.com/office/drawing/2014/main" id="{7E36A32A-AD44-3CBD-6F64-997FFFED99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9" name="Line 485">
              <a:extLst>
                <a:ext uri="{FF2B5EF4-FFF2-40B4-BE49-F238E27FC236}">
                  <a16:creationId xmlns:a16="http://schemas.microsoft.com/office/drawing/2014/main" id="{7077DA90-1D35-1015-2C41-99ACF753C72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2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0" name="Line 486">
              <a:extLst>
                <a:ext uri="{FF2B5EF4-FFF2-40B4-BE49-F238E27FC236}">
                  <a16:creationId xmlns:a16="http://schemas.microsoft.com/office/drawing/2014/main" id="{39045230-9D80-6018-F4C2-26D2EADD83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39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1" name="Line 487">
              <a:extLst>
                <a:ext uri="{FF2B5EF4-FFF2-40B4-BE49-F238E27FC236}">
                  <a16:creationId xmlns:a16="http://schemas.microsoft.com/office/drawing/2014/main" id="{7090B3F9-6043-DF40-0E50-8F7648778D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4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2" name="Line 488">
              <a:extLst>
                <a:ext uri="{FF2B5EF4-FFF2-40B4-BE49-F238E27FC236}">
                  <a16:creationId xmlns:a16="http://schemas.microsoft.com/office/drawing/2014/main" id="{8EEF7813-2612-87F5-4E96-6B5BBDCF36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9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3" name="Line 489">
              <a:extLst>
                <a:ext uri="{FF2B5EF4-FFF2-40B4-BE49-F238E27FC236}">
                  <a16:creationId xmlns:a16="http://schemas.microsoft.com/office/drawing/2014/main" id="{7D42F48C-A947-3643-5CF1-4116551171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4" y="3615"/>
              <a:ext cx="0" cy="18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4" name="Line 490">
              <a:extLst>
                <a:ext uri="{FF2B5EF4-FFF2-40B4-BE49-F238E27FC236}">
                  <a16:creationId xmlns:a16="http://schemas.microsoft.com/office/drawing/2014/main" id="{622C53D8-40CB-FDF5-F4EA-E73B32DD22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5" name="Line 491">
              <a:extLst>
                <a:ext uri="{FF2B5EF4-FFF2-40B4-BE49-F238E27FC236}">
                  <a16:creationId xmlns:a16="http://schemas.microsoft.com/office/drawing/2014/main" id="{CB398D1B-D23A-7A44-E036-EBD6C6D765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4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6" name="Line 492">
              <a:extLst>
                <a:ext uri="{FF2B5EF4-FFF2-40B4-BE49-F238E27FC236}">
                  <a16:creationId xmlns:a16="http://schemas.microsoft.com/office/drawing/2014/main" id="{E2B2DB51-BFD1-26E8-BD14-1FBD41DA847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7" name="Line 493">
              <a:extLst>
                <a:ext uri="{FF2B5EF4-FFF2-40B4-BE49-F238E27FC236}">
                  <a16:creationId xmlns:a16="http://schemas.microsoft.com/office/drawing/2014/main" id="{FC1ED6CB-6E5D-FAFD-6F3D-F5911D63BFC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8" name="Line 494">
              <a:extLst>
                <a:ext uri="{FF2B5EF4-FFF2-40B4-BE49-F238E27FC236}">
                  <a16:creationId xmlns:a16="http://schemas.microsoft.com/office/drawing/2014/main" id="{926354B0-910D-C283-DB44-6861F85F46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9" name="Line 495">
              <a:extLst>
                <a:ext uri="{FF2B5EF4-FFF2-40B4-BE49-F238E27FC236}">
                  <a16:creationId xmlns:a16="http://schemas.microsoft.com/office/drawing/2014/main" id="{3C8D1801-7B26-0A0A-C01A-6810092D37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8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0" name="Line 496">
              <a:extLst>
                <a:ext uri="{FF2B5EF4-FFF2-40B4-BE49-F238E27FC236}">
                  <a16:creationId xmlns:a16="http://schemas.microsoft.com/office/drawing/2014/main" id="{B40F21AD-5A4C-BC57-4362-649A65DE872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1" name="Line 497">
              <a:extLst>
                <a:ext uri="{FF2B5EF4-FFF2-40B4-BE49-F238E27FC236}">
                  <a16:creationId xmlns:a16="http://schemas.microsoft.com/office/drawing/2014/main" id="{C7D6E405-0BBA-E13D-D37B-3835136250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3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2" name="Line 498">
              <a:extLst>
                <a:ext uri="{FF2B5EF4-FFF2-40B4-BE49-F238E27FC236}">
                  <a16:creationId xmlns:a16="http://schemas.microsoft.com/office/drawing/2014/main" id="{3EA1032F-764C-3A6E-98ED-B6E5F9C5E60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8" y="2996"/>
              <a:ext cx="0" cy="80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3" name="Line 499">
              <a:extLst>
                <a:ext uri="{FF2B5EF4-FFF2-40B4-BE49-F238E27FC236}">
                  <a16:creationId xmlns:a16="http://schemas.microsoft.com/office/drawing/2014/main" id="{CD3E603E-0D34-B3F7-359A-BFAA040B266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3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4" name="Line 500">
              <a:extLst>
                <a:ext uri="{FF2B5EF4-FFF2-40B4-BE49-F238E27FC236}">
                  <a16:creationId xmlns:a16="http://schemas.microsoft.com/office/drawing/2014/main" id="{99DD6EDE-17C2-7EFB-F6D1-F7CFAC8DF35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8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5" name="Line 501">
              <a:extLst>
                <a:ext uri="{FF2B5EF4-FFF2-40B4-BE49-F238E27FC236}">
                  <a16:creationId xmlns:a16="http://schemas.microsoft.com/office/drawing/2014/main" id="{4779E69F-2FA4-CC76-F716-69A1FBFEE2D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2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6" name="Line 502">
              <a:extLst>
                <a:ext uri="{FF2B5EF4-FFF2-40B4-BE49-F238E27FC236}">
                  <a16:creationId xmlns:a16="http://schemas.microsoft.com/office/drawing/2014/main" id="{7B9358BD-731F-A135-B15B-0851E1F9CA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3" y="3575"/>
              <a:ext cx="0" cy="22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7" name="Line 503">
              <a:extLst>
                <a:ext uri="{FF2B5EF4-FFF2-40B4-BE49-F238E27FC236}">
                  <a16:creationId xmlns:a16="http://schemas.microsoft.com/office/drawing/2014/main" id="{CA610870-A87D-FA3F-7DDA-E01339F6C4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8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8" name="Line 504">
              <a:extLst>
                <a:ext uri="{FF2B5EF4-FFF2-40B4-BE49-F238E27FC236}">
                  <a16:creationId xmlns:a16="http://schemas.microsoft.com/office/drawing/2014/main" id="{D7D286FA-A459-D1C5-8E6D-52F2F56988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4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9" name="Line 505">
              <a:extLst>
                <a:ext uri="{FF2B5EF4-FFF2-40B4-BE49-F238E27FC236}">
                  <a16:creationId xmlns:a16="http://schemas.microsoft.com/office/drawing/2014/main" id="{B50DC771-5BAA-D7EA-D0E2-72AB220BEC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58" y="3759"/>
              <a:ext cx="0" cy="4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0" name="Line 506">
              <a:extLst>
                <a:ext uri="{FF2B5EF4-FFF2-40B4-BE49-F238E27FC236}">
                  <a16:creationId xmlns:a16="http://schemas.microsoft.com/office/drawing/2014/main" id="{C8C51C87-EAD3-CBFE-2780-F5B5BEF781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3" y="3491"/>
              <a:ext cx="0" cy="31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1" name="Line 507">
              <a:extLst>
                <a:ext uri="{FF2B5EF4-FFF2-40B4-BE49-F238E27FC236}">
                  <a16:creationId xmlns:a16="http://schemas.microsoft.com/office/drawing/2014/main" id="{C7440D30-6C3B-B79D-1DBA-2D1DEB1E3B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8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2" name="Line 508">
              <a:extLst>
                <a:ext uri="{FF2B5EF4-FFF2-40B4-BE49-F238E27FC236}">
                  <a16:creationId xmlns:a16="http://schemas.microsoft.com/office/drawing/2014/main" id="{B37AA1AE-B588-CC4A-DE77-5EAC8F4F1AA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3" name="Line 509">
              <a:extLst>
                <a:ext uri="{FF2B5EF4-FFF2-40B4-BE49-F238E27FC236}">
                  <a16:creationId xmlns:a16="http://schemas.microsoft.com/office/drawing/2014/main" id="{EBFFFD78-C434-0689-B9D1-CA0D9DFBF05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8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4" name="Line 510">
              <a:extLst>
                <a:ext uri="{FF2B5EF4-FFF2-40B4-BE49-F238E27FC236}">
                  <a16:creationId xmlns:a16="http://schemas.microsoft.com/office/drawing/2014/main" id="{5BB6C7A1-C10D-2CD8-3ACF-A8B9303129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5" name="Line 511">
              <a:extLst>
                <a:ext uri="{FF2B5EF4-FFF2-40B4-BE49-F238E27FC236}">
                  <a16:creationId xmlns:a16="http://schemas.microsoft.com/office/drawing/2014/main" id="{FA742C74-FAF0-5FA0-D35E-D0F9906F7DF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6" name="Line 512">
              <a:extLst>
                <a:ext uri="{FF2B5EF4-FFF2-40B4-BE49-F238E27FC236}">
                  <a16:creationId xmlns:a16="http://schemas.microsoft.com/office/drawing/2014/main" id="{C3AB44D2-904A-D52C-EABC-CE17C05B47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2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7" name="Line 513">
              <a:extLst>
                <a:ext uri="{FF2B5EF4-FFF2-40B4-BE49-F238E27FC236}">
                  <a16:creationId xmlns:a16="http://schemas.microsoft.com/office/drawing/2014/main" id="{FA08AF5B-2D5D-3C63-8C41-9D1262518B5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8" name="Line 514">
              <a:extLst>
                <a:ext uri="{FF2B5EF4-FFF2-40B4-BE49-F238E27FC236}">
                  <a16:creationId xmlns:a16="http://schemas.microsoft.com/office/drawing/2014/main" id="{21AEA665-A78E-6EE2-3981-8FFA8DE400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07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9" name="Line 515">
              <a:extLst>
                <a:ext uri="{FF2B5EF4-FFF2-40B4-BE49-F238E27FC236}">
                  <a16:creationId xmlns:a16="http://schemas.microsoft.com/office/drawing/2014/main" id="{7CC903C1-947E-FF60-A985-AFD58D1CA65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17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0" name="Line 516">
              <a:extLst>
                <a:ext uri="{FF2B5EF4-FFF2-40B4-BE49-F238E27FC236}">
                  <a16:creationId xmlns:a16="http://schemas.microsoft.com/office/drawing/2014/main" id="{65279DDE-F1A5-067B-E734-EE9CABBA4E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22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1" name="Line 517">
              <a:extLst>
                <a:ext uri="{FF2B5EF4-FFF2-40B4-BE49-F238E27FC236}">
                  <a16:creationId xmlns:a16="http://schemas.microsoft.com/office/drawing/2014/main" id="{3CFFE46D-BD36-20E4-4C26-453010C8B2F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2" name="Line 518">
              <a:extLst>
                <a:ext uri="{FF2B5EF4-FFF2-40B4-BE49-F238E27FC236}">
                  <a16:creationId xmlns:a16="http://schemas.microsoft.com/office/drawing/2014/main" id="{99DB85D5-759C-2B92-0D75-CB5CDE7518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7" y="3397"/>
              <a:ext cx="0" cy="40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3" name="Line 519">
              <a:extLst>
                <a:ext uri="{FF2B5EF4-FFF2-40B4-BE49-F238E27FC236}">
                  <a16:creationId xmlns:a16="http://schemas.microsoft.com/office/drawing/2014/main" id="{EA85238C-7C60-ABEF-41BF-25D9CD37B1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2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4" name="Line 520">
              <a:extLst>
                <a:ext uri="{FF2B5EF4-FFF2-40B4-BE49-F238E27FC236}">
                  <a16:creationId xmlns:a16="http://schemas.microsoft.com/office/drawing/2014/main" id="{FD06B4D7-2881-157F-F829-3A94D25773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5" name="Line 521">
              <a:extLst>
                <a:ext uri="{FF2B5EF4-FFF2-40B4-BE49-F238E27FC236}">
                  <a16:creationId xmlns:a16="http://schemas.microsoft.com/office/drawing/2014/main" id="{D5D78F9B-6840-4965-39B9-F1F08AFEDD2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2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6" name="Line 522">
              <a:extLst>
                <a:ext uri="{FF2B5EF4-FFF2-40B4-BE49-F238E27FC236}">
                  <a16:creationId xmlns:a16="http://schemas.microsoft.com/office/drawing/2014/main" id="{94E20A46-6A35-E910-7B00-6EC8742D6F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7" name="Line 523">
              <a:extLst>
                <a:ext uri="{FF2B5EF4-FFF2-40B4-BE49-F238E27FC236}">
                  <a16:creationId xmlns:a16="http://schemas.microsoft.com/office/drawing/2014/main" id="{285B930A-2132-BC26-7A19-61BF9E39250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7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8" name="Line 524">
              <a:extLst>
                <a:ext uri="{FF2B5EF4-FFF2-40B4-BE49-F238E27FC236}">
                  <a16:creationId xmlns:a16="http://schemas.microsoft.com/office/drawing/2014/main" id="{769EC646-0FF3-2A37-74AC-218C78854FA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9" name="Line 525">
              <a:extLst>
                <a:ext uri="{FF2B5EF4-FFF2-40B4-BE49-F238E27FC236}">
                  <a16:creationId xmlns:a16="http://schemas.microsoft.com/office/drawing/2014/main" id="{4B9C2E77-FCD4-69FC-5E23-73ADB8F83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6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0" name="Line 526">
              <a:extLst>
                <a:ext uri="{FF2B5EF4-FFF2-40B4-BE49-F238E27FC236}">
                  <a16:creationId xmlns:a16="http://schemas.microsoft.com/office/drawing/2014/main" id="{0EC8FEA1-BCA4-85E4-1EEE-887CD93206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1" name="Line 527">
              <a:extLst>
                <a:ext uri="{FF2B5EF4-FFF2-40B4-BE49-F238E27FC236}">
                  <a16:creationId xmlns:a16="http://schemas.microsoft.com/office/drawing/2014/main" id="{B3DBF39B-6D2C-F349-F04A-6327CFCBFD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6" y="3343"/>
              <a:ext cx="0" cy="46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2" name="Line 528">
              <a:extLst>
                <a:ext uri="{FF2B5EF4-FFF2-40B4-BE49-F238E27FC236}">
                  <a16:creationId xmlns:a16="http://schemas.microsoft.com/office/drawing/2014/main" id="{5C1C479B-7101-E5BE-C521-26A446BF9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1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3" name="Line 529">
              <a:extLst>
                <a:ext uri="{FF2B5EF4-FFF2-40B4-BE49-F238E27FC236}">
                  <a16:creationId xmlns:a16="http://schemas.microsoft.com/office/drawing/2014/main" id="{FE608444-D083-EE78-E612-05D5975F435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6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4" name="Line 530">
              <a:extLst>
                <a:ext uri="{FF2B5EF4-FFF2-40B4-BE49-F238E27FC236}">
                  <a16:creationId xmlns:a16="http://schemas.microsoft.com/office/drawing/2014/main" id="{2B948453-A517-DA1D-1D0D-2D671647F5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1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5" name="Line 531">
              <a:extLst>
                <a:ext uri="{FF2B5EF4-FFF2-40B4-BE49-F238E27FC236}">
                  <a16:creationId xmlns:a16="http://schemas.microsoft.com/office/drawing/2014/main" id="{B01F8805-39CB-FF6F-07CC-346BFCC2B2F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21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6" name="Line 532">
              <a:extLst>
                <a:ext uri="{FF2B5EF4-FFF2-40B4-BE49-F238E27FC236}">
                  <a16:creationId xmlns:a16="http://schemas.microsoft.com/office/drawing/2014/main" id="{45A62921-2D14-0FA3-685F-CFA75A1C7F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1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7" name="Line 533">
              <a:extLst>
                <a:ext uri="{FF2B5EF4-FFF2-40B4-BE49-F238E27FC236}">
                  <a16:creationId xmlns:a16="http://schemas.microsoft.com/office/drawing/2014/main" id="{BF80D992-7751-B881-3A7B-8A031CCCB1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8" name="Line 534">
              <a:extLst>
                <a:ext uri="{FF2B5EF4-FFF2-40B4-BE49-F238E27FC236}">
                  <a16:creationId xmlns:a16="http://schemas.microsoft.com/office/drawing/2014/main" id="{50A6E5C8-FC6A-EF7F-D76B-80D8A5FD6C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9" name="Line 535">
              <a:extLst>
                <a:ext uri="{FF2B5EF4-FFF2-40B4-BE49-F238E27FC236}">
                  <a16:creationId xmlns:a16="http://schemas.microsoft.com/office/drawing/2014/main" id="{D962AB88-EEF0-0EFA-C9E9-4C53C61D437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0" name="Line 536">
              <a:extLst>
                <a:ext uri="{FF2B5EF4-FFF2-40B4-BE49-F238E27FC236}">
                  <a16:creationId xmlns:a16="http://schemas.microsoft.com/office/drawing/2014/main" id="{3F96EE1D-0B38-1D3A-39B0-C23F5C494D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1" y="3422"/>
              <a:ext cx="0" cy="381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1" name="Line 537">
              <a:extLst>
                <a:ext uri="{FF2B5EF4-FFF2-40B4-BE49-F238E27FC236}">
                  <a16:creationId xmlns:a16="http://schemas.microsoft.com/office/drawing/2014/main" id="{DE5A871F-64B2-D2A6-9D44-8B68A994CC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6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2" name="Line 538">
              <a:extLst>
                <a:ext uri="{FF2B5EF4-FFF2-40B4-BE49-F238E27FC236}">
                  <a16:creationId xmlns:a16="http://schemas.microsoft.com/office/drawing/2014/main" id="{7CDF38FD-10E2-FE41-3907-086A5E7BE0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6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3" name="Line 539">
              <a:extLst>
                <a:ext uri="{FF2B5EF4-FFF2-40B4-BE49-F238E27FC236}">
                  <a16:creationId xmlns:a16="http://schemas.microsoft.com/office/drawing/2014/main" id="{7CE15E5E-72FE-649A-6795-2C8F44F180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7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4" name="Line 540">
              <a:extLst>
                <a:ext uri="{FF2B5EF4-FFF2-40B4-BE49-F238E27FC236}">
                  <a16:creationId xmlns:a16="http://schemas.microsoft.com/office/drawing/2014/main" id="{77886266-580F-5EC0-70BF-45A4CE5C88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5" name="Line 541">
              <a:extLst>
                <a:ext uri="{FF2B5EF4-FFF2-40B4-BE49-F238E27FC236}">
                  <a16:creationId xmlns:a16="http://schemas.microsoft.com/office/drawing/2014/main" id="{C357C117-FC4A-0667-7EBA-45F4731C32F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95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6" name="Line 542">
              <a:extLst>
                <a:ext uri="{FF2B5EF4-FFF2-40B4-BE49-F238E27FC236}">
                  <a16:creationId xmlns:a16="http://schemas.microsoft.com/office/drawing/2014/main" id="{8C778BFA-3CA4-637B-79A8-01AA00D0C7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7" name="Line 543">
              <a:extLst>
                <a:ext uri="{FF2B5EF4-FFF2-40B4-BE49-F238E27FC236}">
                  <a16:creationId xmlns:a16="http://schemas.microsoft.com/office/drawing/2014/main" id="{E7AC2B91-5F1C-F9E3-D9D0-E7F48678CBD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8" name="Line 544">
              <a:extLst>
                <a:ext uri="{FF2B5EF4-FFF2-40B4-BE49-F238E27FC236}">
                  <a16:creationId xmlns:a16="http://schemas.microsoft.com/office/drawing/2014/main" id="{B05D7E31-2EB6-373C-FE64-DAD23917F3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0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9" name="Line 545">
              <a:extLst>
                <a:ext uri="{FF2B5EF4-FFF2-40B4-BE49-F238E27FC236}">
                  <a16:creationId xmlns:a16="http://schemas.microsoft.com/office/drawing/2014/main" id="{E4200EE6-F3C9-D69E-F525-F1D9F704AD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5" y="2694"/>
              <a:ext cx="0" cy="1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0" name="Line 546">
              <a:extLst>
                <a:ext uri="{FF2B5EF4-FFF2-40B4-BE49-F238E27FC236}">
                  <a16:creationId xmlns:a16="http://schemas.microsoft.com/office/drawing/2014/main" id="{195BE773-B8A8-1777-1E1B-A45F23380F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3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1" name="Line 547">
              <a:extLst>
                <a:ext uri="{FF2B5EF4-FFF2-40B4-BE49-F238E27FC236}">
                  <a16:creationId xmlns:a16="http://schemas.microsoft.com/office/drawing/2014/main" id="{8B3135BA-B46A-9FEF-2824-D8C3028B6C5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4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2" name="Line 548">
              <a:extLst>
                <a:ext uri="{FF2B5EF4-FFF2-40B4-BE49-F238E27FC236}">
                  <a16:creationId xmlns:a16="http://schemas.microsoft.com/office/drawing/2014/main" id="{3FA8C04C-174E-AC5A-89DF-6C24FE0F193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55" y="3556"/>
              <a:ext cx="0" cy="24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3" name="Line 549">
              <a:extLst>
                <a:ext uri="{FF2B5EF4-FFF2-40B4-BE49-F238E27FC236}">
                  <a16:creationId xmlns:a16="http://schemas.microsoft.com/office/drawing/2014/main" id="{A75E8965-D1E1-FA67-F815-4D098FB7E5B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0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4" name="Line 550">
              <a:extLst>
                <a:ext uri="{FF2B5EF4-FFF2-40B4-BE49-F238E27FC236}">
                  <a16:creationId xmlns:a16="http://schemas.microsoft.com/office/drawing/2014/main" id="{AB8F2CB7-29FE-82D3-FBF4-7C25474A8E5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5" name="Line 551">
              <a:extLst>
                <a:ext uri="{FF2B5EF4-FFF2-40B4-BE49-F238E27FC236}">
                  <a16:creationId xmlns:a16="http://schemas.microsoft.com/office/drawing/2014/main" id="{DBB3A720-A530-C687-77D0-91AFBB3CEB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0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6" name="Line 552">
              <a:extLst>
                <a:ext uri="{FF2B5EF4-FFF2-40B4-BE49-F238E27FC236}">
                  <a16:creationId xmlns:a16="http://schemas.microsoft.com/office/drawing/2014/main" id="{2D7FA73D-6901-E9C2-2EA0-A2C2473B7E7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5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7" name="Line 553">
              <a:extLst>
                <a:ext uri="{FF2B5EF4-FFF2-40B4-BE49-F238E27FC236}">
                  <a16:creationId xmlns:a16="http://schemas.microsoft.com/office/drawing/2014/main" id="{8FC10CFD-B131-EE73-1362-FED43F66023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8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8" name="Line 554">
              <a:extLst>
                <a:ext uri="{FF2B5EF4-FFF2-40B4-BE49-F238E27FC236}">
                  <a16:creationId xmlns:a16="http://schemas.microsoft.com/office/drawing/2014/main" id="{BDF6F436-5057-C071-C351-AC3F7D32BA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0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9" name="Line 555">
              <a:extLst>
                <a:ext uri="{FF2B5EF4-FFF2-40B4-BE49-F238E27FC236}">
                  <a16:creationId xmlns:a16="http://schemas.microsoft.com/office/drawing/2014/main" id="{2366D4C1-DC39-CA0E-4E8D-CF92AB3BBB0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4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0" name="Line 556">
              <a:extLst>
                <a:ext uri="{FF2B5EF4-FFF2-40B4-BE49-F238E27FC236}">
                  <a16:creationId xmlns:a16="http://schemas.microsoft.com/office/drawing/2014/main" id="{47924D8D-AECA-E31B-1CE2-A33B60F248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9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1" name="Line 557">
              <a:extLst>
                <a:ext uri="{FF2B5EF4-FFF2-40B4-BE49-F238E27FC236}">
                  <a16:creationId xmlns:a16="http://schemas.microsoft.com/office/drawing/2014/main" id="{91223B02-D78F-CF86-D6ED-5606ABCDFB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4" y="3531"/>
              <a:ext cx="0" cy="27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2" name="Line 558">
              <a:extLst>
                <a:ext uri="{FF2B5EF4-FFF2-40B4-BE49-F238E27FC236}">
                  <a16:creationId xmlns:a16="http://schemas.microsoft.com/office/drawing/2014/main" id="{351DB291-2687-485D-5417-6C7FA605222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9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3" name="Line 559">
              <a:extLst>
                <a:ext uri="{FF2B5EF4-FFF2-40B4-BE49-F238E27FC236}">
                  <a16:creationId xmlns:a16="http://schemas.microsoft.com/office/drawing/2014/main" id="{8740CDFF-7A06-B4DA-7738-3B2E787CA0F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3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4" name="Line 560">
              <a:extLst>
                <a:ext uri="{FF2B5EF4-FFF2-40B4-BE49-F238E27FC236}">
                  <a16:creationId xmlns:a16="http://schemas.microsoft.com/office/drawing/2014/main" id="{D942C7B7-2984-445D-5F91-2F8CA091D8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4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5" name="Line 561">
              <a:extLst>
                <a:ext uri="{FF2B5EF4-FFF2-40B4-BE49-F238E27FC236}">
                  <a16:creationId xmlns:a16="http://schemas.microsoft.com/office/drawing/2014/main" id="{68C95CF0-B897-96E4-D304-33F236E1F3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5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6" name="Line 562">
              <a:extLst>
                <a:ext uri="{FF2B5EF4-FFF2-40B4-BE49-F238E27FC236}">
                  <a16:creationId xmlns:a16="http://schemas.microsoft.com/office/drawing/2014/main" id="{C4874114-18D6-495B-FBE7-0380748001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69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7" name="Line 563">
              <a:extLst>
                <a:ext uri="{FF2B5EF4-FFF2-40B4-BE49-F238E27FC236}">
                  <a16:creationId xmlns:a16="http://schemas.microsoft.com/office/drawing/2014/main" id="{D4C8500B-8817-3744-C6B0-60003BB0B81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7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8" name="Line 564">
              <a:extLst>
                <a:ext uri="{FF2B5EF4-FFF2-40B4-BE49-F238E27FC236}">
                  <a16:creationId xmlns:a16="http://schemas.microsoft.com/office/drawing/2014/main" id="{643E40C9-40C5-2045-DE92-86553DC1D38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3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9" name="Line 565">
              <a:extLst>
                <a:ext uri="{FF2B5EF4-FFF2-40B4-BE49-F238E27FC236}">
                  <a16:creationId xmlns:a16="http://schemas.microsoft.com/office/drawing/2014/main" id="{BB3D0CE8-9AF8-2B81-5EA5-DE614CA11CC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0" name="Line 566">
              <a:extLst>
                <a:ext uri="{FF2B5EF4-FFF2-40B4-BE49-F238E27FC236}">
                  <a16:creationId xmlns:a16="http://schemas.microsoft.com/office/drawing/2014/main" id="{7319E426-313B-D8AF-2E1B-3779343E84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1" name="Line 567">
              <a:extLst>
                <a:ext uri="{FF2B5EF4-FFF2-40B4-BE49-F238E27FC236}">
                  <a16:creationId xmlns:a16="http://schemas.microsoft.com/office/drawing/2014/main" id="{1EE8BB6B-B483-008A-90F2-7EFC5397C4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2" name="Line 568">
              <a:extLst>
                <a:ext uri="{FF2B5EF4-FFF2-40B4-BE49-F238E27FC236}">
                  <a16:creationId xmlns:a16="http://schemas.microsoft.com/office/drawing/2014/main" id="{1348FC1C-1F2B-3CA8-14A2-304F6597EDB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8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3" name="Line 569">
              <a:extLst>
                <a:ext uri="{FF2B5EF4-FFF2-40B4-BE49-F238E27FC236}">
                  <a16:creationId xmlns:a16="http://schemas.microsoft.com/office/drawing/2014/main" id="{49DA9843-28F6-11B7-2A10-3A4301F056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13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4" name="Line 570">
              <a:extLst>
                <a:ext uri="{FF2B5EF4-FFF2-40B4-BE49-F238E27FC236}">
                  <a16:creationId xmlns:a16="http://schemas.microsoft.com/office/drawing/2014/main" id="{9E1B977F-CA07-0619-BC47-AAAC9BC35BC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28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5" name="Line 571">
              <a:extLst>
                <a:ext uri="{FF2B5EF4-FFF2-40B4-BE49-F238E27FC236}">
                  <a16:creationId xmlns:a16="http://schemas.microsoft.com/office/drawing/2014/main" id="{B569F053-D96D-0149-D588-6835E0304B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3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6" name="Line 572">
              <a:extLst>
                <a:ext uri="{FF2B5EF4-FFF2-40B4-BE49-F238E27FC236}">
                  <a16:creationId xmlns:a16="http://schemas.microsoft.com/office/drawing/2014/main" id="{E3EAE7E9-0E34-D581-7AA2-B160E3EC6E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8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7" name="Line 573">
              <a:extLst>
                <a:ext uri="{FF2B5EF4-FFF2-40B4-BE49-F238E27FC236}">
                  <a16:creationId xmlns:a16="http://schemas.microsoft.com/office/drawing/2014/main" id="{6C0AC6EB-0C20-996D-0373-7254862BA39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4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8" name="Line 574">
              <a:extLst>
                <a:ext uri="{FF2B5EF4-FFF2-40B4-BE49-F238E27FC236}">
                  <a16:creationId xmlns:a16="http://schemas.microsoft.com/office/drawing/2014/main" id="{E71B8940-A729-76B6-4BCE-71446CAA37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9" name="Line 575">
              <a:extLst>
                <a:ext uri="{FF2B5EF4-FFF2-40B4-BE49-F238E27FC236}">
                  <a16:creationId xmlns:a16="http://schemas.microsoft.com/office/drawing/2014/main" id="{1DCA18BD-6154-A332-0AAE-E2F61E2C38B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8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0" name="Line 576">
              <a:extLst>
                <a:ext uri="{FF2B5EF4-FFF2-40B4-BE49-F238E27FC236}">
                  <a16:creationId xmlns:a16="http://schemas.microsoft.com/office/drawing/2014/main" id="{755BBF18-CF11-5F3F-C938-95DA0B05E06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1" name="Line 577">
              <a:extLst>
                <a:ext uri="{FF2B5EF4-FFF2-40B4-BE49-F238E27FC236}">
                  <a16:creationId xmlns:a16="http://schemas.microsoft.com/office/drawing/2014/main" id="{CE756399-E38F-B757-DA8E-390F9E69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7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2" name="Line 578">
              <a:extLst>
                <a:ext uri="{FF2B5EF4-FFF2-40B4-BE49-F238E27FC236}">
                  <a16:creationId xmlns:a16="http://schemas.microsoft.com/office/drawing/2014/main" id="{270439A5-D7E3-E1E1-3DDE-214546E99F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2" y="3580"/>
              <a:ext cx="0" cy="22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3" name="Line 579">
              <a:extLst>
                <a:ext uri="{FF2B5EF4-FFF2-40B4-BE49-F238E27FC236}">
                  <a16:creationId xmlns:a16="http://schemas.microsoft.com/office/drawing/2014/main" id="{99E04EEB-19AD-99E9-E93D-E577F845EEB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7" y="3679"/>
              <a:ext cx="0" cy="12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4" name="Line 580">
              <a:extLst>
                <a:ext uri="{FF2B5EF4-FFF2-40B4-BE49-F238E27FC236}">
                  <a16:creationId xmlns:a16="http://schemas.microsoft.com/office/drawing/2014/main" id="{025D759C-2975-EE29-7BFB-CB62868936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2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5" name="Line 581">
              <a:extLst>
                <a:ext uri="{FF2B5EF4-FFF2-40B4-BE49-F238E27FC236}">
                  <a16:creationId xmlns:a16="http://schemas.microsoft.com/office/drawing/2014/main" id="{2F5FCF28-8123-5015-EF6B-D5A5972360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7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6" name="Line 582">
              <a:extLst>
                <a:ext uri="{FF2B5EF4-FFF2-40B4-BE49-F238E27FC236}">
                  <a16:creationId xmlns:a16="http://schemas.microsoft.com/office/drawing/2014/main" id="{BDF6805D-3CF0-71AD-E9B5-961B8CC5D9B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2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7" name="Line 583">
              <a:extLst>
                <a:ext uri="{FF2B5EF4-FFF2-40B4-BE49-F238E27FC236}">
                  <a16:creationId xmlns:a16="http://schemas.microsoft.com/office/drawing/2014/main" id="{0831E7B5-94DF-C762-8D16-DE8DB7E1CB7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8" name="Line 584">
              <a:extLst>
                <a:ext uri="{FF2B5EF4-FFF2-40B4-BE49-F238E27FC236}">
                  <a16:creationId xmlns:a16="http://schemas.microsoft.com/office/drawing/2014/main" id="{8098D676-14B6-24EE-B8F4-4F63EC210D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52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9" name="Line 585">
              <a:extLst>
                <a:ext uri="{FF2B5EF4-FFF2-40B4-BE49-F238E27FC236}">
                  <a16:creationId xmlns:a16="http://schemas.microsoft.com/office/drawing/2014/main" id="{30D8BC87-BF9F-80A6-03F9-FA32FD69A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62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0" name="Line 586">
              <a:extLst>
                <a:ext uri="{FF2B5EF4-FFF2-40B4-BE49-F238E27FC236}">
                  <a16:creationId xmlns:a16="http://schemas.microsoft.com/office/drawing/2014/main" id="{B20C3641-18E2-56E1-4CA2-6F1C159C586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1" name="Line 587">
              <a:extLst>
                <a:ext uri="{FF2B5EF4-FFF2-40B4-BE49-F238E27FC236}">
                  <a16:creationId xmlns:a16="http://schemas.microsoft.com/office/drawing/2014/main" id="{25B3243E-0B87-7011-DCB9-F0BFD65CE98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7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2" name="Line 588">
              <a:extLst>
                <a:ext uri="{FF2B5EF4-FFF2-40B4-BE49-F238E27FC236}">
                  <a16:creationId xmlns:a16="http://schemas.microsoft.com/office/drawing/2014/main" id="{C7C11C70-A550-40B5-6C5F-EA4456EB105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3" name="Line 589">
              <a:extLst>
                <a:ext uri="{FF2B5EF4-FFF2-40B4-BE49-F238E27FC236}">
                  <a16:creationId xmlns:a16="http://schemas.microsoft.com/office/drawing/2014/main" id="{7ADA36DF-D0C8-A60A-489F-A70ECEB61F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6" y="3764"/>
              <a:ext cx="0" cy="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4" name="Line 590">
              <a:extLst>
                <a:ext uri="{FF2B5EF4-FFF2-40B4-BE49-F238E27FC236}">
                  <a16:creationId xmlns:a16="http://schemas.microsoft.com/office/drawing/2014/main" id="{045CE001-0C08-00FC-0FD0-B5F455CEDCC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9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5" name="Line 591">
              <a:extLst>
                <a:ext uri="{FF2B5EF4-FFF2-40B4-BE49-F238E27FC236}">
                  <a16:creationId xmlns:a16="http://schemas.microsoft.com/office/drawing/2014/main" id="{4D50C509-3DB8-3EE4-9325-1043375970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16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6" name="Line 592">
              <a:extLst>
                <a:ext uri="{FF2B5EF4-FFF2-40B4-BE49-F238E27FC236}">
                  <a16:creationId xmlns:a16="http://schemas.microsoft.com/office/drawing/2014/main" id="{D7390C4A-0ACD-DC2D-CCD2-ED25765B77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1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7" name="Line 593">
              <a:extLst>
                <a:ext uri="{FF2B5EF4-FFF2-40B4-BE49-F238E27FC236}">
                  <a16:creationId xmlns:a16="http://schemas.microsoft.com/office/drawing/2014/main" id="{06F37AE0-F4ED-515B-18CC-17FF510E07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6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8" name="Line 594">
              <a:extLst>
                <a:ext uri="{FF2B5EF4-FFF2-40B4-BE49-F238E27FC236}">
                  <a16:creationId xmlns:a16="http://schemas.microsoft.com/office/drawing/2014/main" id="{006E364C-DB64-957E-CA0E-651665182C5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9" name="Line 595">
              <a:extLst>
                <a:ext uri="{FF2B5EF4-FFF2-40B4-BE49-F238E27FC236}">
                  <a16:creationId xmlns:a16="http://schemas.microsoft.com/office/drawing/2014/main" id="{A5451EAB-2749-FBB9-A70B-49BDD42CDF7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0" name="Line 596">
              <a:extLst>
                <a:ext uri="{FF2B5EF4-FFF2-40B4-BE49-F238E27FC236}">
                  <a16:creationId xmlns:a16="http://schemas.microsoft.com/office/drawing/2014/main" id="{4A4500FD-727E-D1A6-104C-B5D7DBD739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1" name="Line 597">
              <a:extLst>
                <a:ext uri="{FF2B5EF4-FFF2-40B4-BE49-F238E27FC236}">
                  <a16:creationId xmlns:a16="http://schemas.microsoft.com/office/drawing/2014/main" id="{8C048BCE-AA48-721E-4975-BBFB1070FA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2" name="Line 598">
              <a:extLst>
                <a:ext uri="{FF2B5EF4-FFF2-40B4-BE49-F238E27FC236}">
                  <a16:creationId xmlns:a16="http://schemas.microsoft.com/office/drawing/2014/main" id="{6441B112-2698-465E-23E1-CBB70C3F95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8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3" name="Line 599">
              <a:extLst>
                <a:ext uri="{FF2B5EF4-FFF2-40B4-BE49-F238E27FC236}">
                  <a16:creationId xmlns:a16="http://schemas.microsoft.com/office/drawing/2014/main" id="{955CB1DC-CAD5-9AFE-C349-3F5C4CF910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05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4" name="Line 600">
              <a:extLst>
                <a:ext uri="{FF2B5EF4-FFF2-40B4-BE49-F238E27FC236}">
                  <a16:creationId xmlns:a16="http://schemas.microsoft.com/office/drawing/2014/main" id="{55A0F3D2-F49F-3AD6-BE27-65CC8FA5EE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0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5" name="Line 601">
              <a:extLst>
                <a:ext uri="{FF2B5EF4-FFF2-40B4-BE49-F238E27FC236}">
                  <a16:creationId xmlns:a16="http://schemas.microsoft.com/office/drawing/2014/main" id="{0150FAC5-1D56-CFE1-F383-88FF5AE8D7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6" name="Line 602">
              <a:extLst>
                <a:ext uri="{FF2B5EF4-FFF2-40B4-BE49-F238E27FC236}">
                  <a16:creationId xmlns:a16="http://schemas.microsoft.com/office/drawing/2014/main" id="{A3192E2F-A3FD-29AC-D13C-760CD2F633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2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7" name="Line 603">
              <a:extLst>
                <a:ext uri="{FF2B5EF4-FFF2-40B4-BE49-F238E27FC236}">
                  <a16:creationId xmlns:a16="http://schemas.microsoft.com/office/drawing/2014/main" id="{52163AD6-39A7-B75B-6C94-BE2DE0A6C8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0" y="3719"/>
              <a:ext cx="0" cy="8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8" name="Line 604">
              <a:extLst>
                <a:ext uri="{FF2B5EF4-FFF2-40B4-BE49-F238E27FC236}">
                  <a16:creationId xmlns:a16="http://schemas.microsoft.com/office/drawing/2014/main" id="{D6F161ED-0FE2-225B-85FC-963918ABFBC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5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9" name="Line 605">
              <a:extLst>
                <a:ext uri="{FF2B5EF4-FFF2-40B4-BE49-F238E27FC236}">
                  <a16:creationId xmlns:a16="http://schemas.microsoft.com/office/drawing/2014/main" id="{A5836F53-6484-8481-2EBE-CCF9023765A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45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80" name="Line 606">
              <a:extLst>
                <a:ext uri="{FF2B5EF4-FFF2-40B4-BE49-F238E27FC236}">
                  <a16:creationId xmlns:a16="http://schemas.microsoft.com/office/drawing/2014/main" id="{053EAFE1-DA00-578D-20E3-697FB3DAA7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6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9885DF05-D42E-5C20-0FA1-52ACE598809E}"/>
              </a:ext>
            </a:extLst>
          </p:cNvPr>
          <p:cNvSpPr/>
          <p:nvPr/>
        </p:nvSpPr>
        <p:spPr>
          <a:xfrm>
            <a:off x="5401559" y="0"/>
            <a:ext cx="1973927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1086370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50DF1C5-D9AF-F3E7-2DBD-6EACFE562D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-2002945" y="1770006"/>
            <a:ext cx="5868194" cy="2016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9FBAE51-4CAF-5BAE-BD4A-A85148310C43}"/>
              </a:ext>
            </a:extLst>
          </p:cNvPr>
          <p:cNvSpPr/>
          <p:nvPr/>
        </p:nvSpPr>
        <p:spPr>
          <a:xfrm>
            <a:off x="5401559" y="0"/>
            <a:ext cx="6790441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grpSp>
        <p:nvGrpSpPr>
          <p:cNvPr id="201" name="Group 607">
            <a:extLst>
              <a:ext uri="{FF2B5EF4-FFF2-40B4-BE49-F238E27FC236}">
                <a16:creationId xmlns:a16="http://schemas.microsoft.com/office/drawing/2014/main" id="{D5EDA25C-592B-5EAE-CCD0-D2BFD9EAF6A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978046" y="956698"/>
            <a:ext cx="6160851" cy="3600000"/>
            <a:chOff x="1079" y="768"/>
            <a:chExt cx="1381" cy="3035"/>
          </a:xfrm>
        </p:grpSpPr>
        <p:sp>
          <p:nvSpPr>
            <p:cNvPr id="202" name="Line 428">
              <a:extLst>
                <a:ext uri="{FF2B5EF4-FFF2-40B4-BE49-F238E27FC236}">
                  <a16:creationId xmlns:a16="http://schemas.microsoft.com/office/drawing/2014/main" id="{93C06D28-D400-7CD9-49F9-AD648BC297E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79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3" name="Line 429">
              <a:extLst>
                <a:ext uri="{FF2B5EF4-FFF2-40B4-BE49-F238E27FC236}">
                  <a16:creationId xmlns:a16="http://schemas.microsoft.com/office/drawing/2014/main" id="{C5EF7987-7F9B-F385-FA61-FD94090BD2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89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4" name="Line 430">
              <a:extLst>
                <a:ext uri="{FF2B5EF4-FFF2-40B4-BE49-F238E27FC236}">
                  <a16:creationId xmlns:a16="http://schemas.microsoft.com/office/drawing/2014/main" id="{493E23E2-2FE3-26BD-7D3E-151AB66FE93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13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5" name="Line 431">
              <a:extLst>
                <a:ext uri="{FF2B5EF4-FFF2-40B4-BE49-F238E27FC236}">
                  <a16:creationId xmlns:a16="http://schemas.microsoft.com/office/drawing/2014/main" id="{B4535C4C-4BA5-E89E-2A79-99C3788455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6" name="Line 432">
              <a:extLst>
                <a:ext uri="{FF2B5EF4-FFF2-40B4-BE49-F238E27FC236}">
                  <a16:creationId xmlns:a16="http://schemas.microsoft.com/office/drawing/2014/main" id="{4EF2818C-B4FC-770A-02B1-529F2BD27E7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8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7" name="Line 433">
              <a:extLst>
                <a:ext uri="{FF2B5EF4-FFF2-40B4-BE49-F238E27FC236}">
                  <a16:creationId xmlns:a16="http://schemas.microsoft.com/office/drawing/2014/main" id="{62A68861-F121-C931-FAB8-1C3660A66E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8" name="Line 434">
              <a:extLst>
                <a:ext uri="{FF2B5EF4-FFF2-40B4-BE49-F238E27FC236}">
                  <a16:creationId xmlns:a16="http://schemas.microsoft.com/office/drawing/2014/main" id="{92B730A3-5052-5097-D15A-EE1E82ED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9" name="Line 435">
              <a:extLst>
                <a:ext uri="{FF2B5EF4-FFF2-40B4-BE49-F238E27FC236}">
                  <a16:creationId xmlns:a16="http://schemas.microsoft.com/office/drawing/2014/main" id="{B79B507A-2799-99C1-1E88-A94B6CAED5C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58" y="3457"/>
              <a:ext cx="0" cy="3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0" name="Line 436">
              <a:extLst>
                <a:ext uri="{FF2B5EF4-FFF2-40B4-BE49-F238E27FC236}">
                  <a16:creationId xmlns:a16="http://schemas.microsoft.com/office/drawing/2014/main" id="{75933A08-D853-70B1-EB58-D8C12F4130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1" name="Line 437">
              <a:extLst>
                <a:ext uri="{FF2B5EF4-FFF2-40B4-BE49-F238E27FC236}">
                  <a16:creationId xmlns:a16="http://schemas.microsoft.com/office/drawing/2014/main" id="{1D314D87-4238-F72C-C1ED-0F243052937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7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2" name="Line 438">
              <a:extLst>
                <a:ext uri="{FF2B5EF4-FFF2-40B4-BE49-F238E27FC236}">
                  <a16:creationId xmlns:a16="http://schemas.microsoft.com/office/drawing/2014/main" id="{452EC728-03F1-BB25-73C1-C86170EF21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3" name="Line 439">
              <a:extLst>
                <a:ext uri="{FF2B5EF4-FFF2-40B4-BE49-F238E27FC236}">
                  <a16:creationId xmlns:a16="http://schemas.microsoft.com/office/drawing/2014/main" id="{58119279-DCA9-8AEC-FC60-BA405906896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4" name="Line 440">
              <a:extLst>
                <a:ext uri="{FF2B5EF4-FFF2-40B4-BE49-F238E27FC236}">
                  <a16:creationId xmlns:a16="http://schemas.microsoft.com/office/drawing/2014/main" id="{314C42FA-2AE6-B851-143C-9D3C9377343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3" y="3253"/>
              <a:ext cx="0" cy="55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5" name="Line 441">
              <a:extLst>
                <a:ext uri="{FF2B5EF4-FFF2-40B4-BE49-F238E27FC236}">
                  <a16:creationId xmlns:a16="http://schemas.microsoft.com/office/drawing/2014/main" id="{DE7B3575-F59C-70E9-46FC-A5388331975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7" y="3590"/>
              <a:ext cx="0" cy="21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6" name="Line 442">
              <a:extLst>
                <a:ext uri="{FF2B5EF4-FFF2-40B4-BE49-F238E27FC236}">
                  <a16:creationId xmlns:a16="http://schemas.microsoft.com/office/drawing/2014/main" id="{9B810B70-1837-5C33-A565-0734B2FEDB2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7" name="Line 443">
              <a:extLst>
                <a:ext uri="{FF2B5EF4-FFF2-40B4-BE49-F238E27FC236}">
                  <a16:creationId xmlns:a16="http://schemas.microsoft.com/office/drawing/2014/main" id="{E03B979D-6903-8650-D33A-38A418C1581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7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8" name="Line 444">
              <a:extLst>
                <a:ext uri="{FF2B5EF4-FFF2-40B4-BE49-F238E27FC236}">
                  <a16:creationId xmlns:a16="http://schemas.microsoft.com/office/drawing/2014/main" id="{531447B4-52A9-35EC-2750-7CE833D5A90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1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9" name="Line 445">
              <a:extLst>
                <a:ext uri="{FF2B5EF4-FFF2-40B4-BE49-F238E27FC236}">
                  <a16:creationId xmlns:a16="http://schemas.microsoft.com/office/drawing/2014/main" id="{D7037084-500F-A277-9A63-DB61F07B4FA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2" y="3461"/>
              <a:ext cx="0" cy="34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0" name="Line 446">
              <a:extLst>
                <a:ext uri="{FF2B5EF4-FFF2-40B4-BE49-F238E27FC236}">
                  <a16:creationId xmlns:a16="http://schemas.microsoft.com/office/drawing/2014/main" id="{FEF9AC23-6F55-4DC3-4544-6CBD6797E44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1" name="Line 447">
              <a:extLst>
                <a:ext uri="{FF2B5EF4-FFF2-40B4-BE49-F238E27FC236}">
                  <a16:creationId xmlns:a16="http://schemas.microsoft.com/office/drawing/2014/main" id="{DEBDB851-9A7B-2613-341D-72BCB71149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2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2" name="Line 448">
              <a:extLst>
                <a:ext uri="{FF2B5EF4-FFF2-40B4-BE49-F238E27FC236}">
                  <a16:creationId xmlns:a16="http://schemas.microsoft.com/office/drawing/2014/main" id="{8AC04AED-5C97-C164-FBE6-0660C51F02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7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3" name="Line 449">
              <a:extLst>
                <a:ext uri="{FF2B5EF4-FFF2-40B4-BE49-F238E27FC236}">
                  <a16:creationId xmlns:a16="http://schemas.microsoft.com/office/drawing/2014/main" id="{40AC9C6C-E8E1-82F7-FB49-6FD9A66927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2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4" name="Line 450">
              <a:extLst>
                <a:ext uri="{FF2B5EF4-FFF2-40B4-BE49-F238E27FC236}">
                  <a16:creationId xmlns:a16="http://schemas.microsoft.com/office/drawing/2014/main" id="{425A1375-BB85-811D-6D13-001AA22B19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7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5" name="Line 451">
              <a:extLst>
                <a:ext uri="{FF2B5EF4-FFF2-40B4-BE49-F238E27FC236}">
                  <a16:creationId xmlns:a16="http://schemas.microsoft.com/office/drawing/2014/main" id="{D21ED248-AFF0-E070-7A69-E604DF32B8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62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6" name="Line 452">
              <a:extLst>
                <a:ext uri="{FF2B5EF4-FFF2-40B4-BE49-F238E27FC236}">
                  <a16:creationId xmlns:a16="http://schemas.microsoft.com/office/drawing/2014/main" id="{BC6D60D0-C74B-E430-F0F0-BCDC225F1FD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2" y="3357"/>
              <a:ext cx="0" cy="4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7" name="Line 453">
              <a:extLst>
                <a:ext uri="{FF2B5EF4-FFF2-40B4-BE49-F238E27FC236}">
                  <a16:creationId xmlns:a16="http://schemas.microsoft.com/office/drawing/2014/main" id="{24708395-5B8C-76F7-4C08-BEB1F2D329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8" name="Line 454">
              <a:extLst>
                <a:ext uri="{FF2B5EF4-FFF2-40B4-BE49-F238E27FC236}">
                  <a16:creationId xmlns:a16="http://schemas.microsoft.com/office/drawing/2014/main" id="{31359C8C-CE01-66C9-A8DA-B49EBF65EE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01" y="3768"/>
              <a:ext cx="0" cy="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9" name="Line 455">
              <a:extLst>
                <a:ext uri="{FF2B5EF4-FFF2-40B4-BE49-F238E27FC236}">
                  <a16:creationId xmlns:a16="http://schemas.microsoft.com/office/drawing/2014/main" id="{B32A52F1-F885-9250-B621-5F28F5A0A5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1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0" name="Line 456">
              <a:extLst>
                <a:ext uri="{FF2B5EF4-FFF2-40B4-BE49-F238E27FC236}">
                  <a16:creationId xmlns:a16="http://schemas.microsoft.com/office/drawing/2014/main" id="{313C6A48-CDB1-7C6D-D765-04A9E088D82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6" y="3640"/>
              <a:ext cx="0" cy="16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1" name="Line 457">
              <a:extLst>
                <a:ext uri="{FF2B5EF4-FFF2-40B4-BE49-F238E27FC236}">
                  <a16:creationId xmlns:a16="http://schemas.microsoft.com/office/drawing/2014/main" id="{4B700C50-039B-3722-7BC8-3C2C9E8DC9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21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2" name="Line 458">
              <a:extLst>
                <a:ext uri="{FF2B5EF4-FFF2-40B4-BE49-F238E27FC236}">
                  <a16:creationId xmlns:a16="http://schemas.microsoft.com/office/drawing/2014/main" id="{5A21B8E1-9946-AEAE-C5CE-B8A93175CE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46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3" name="Line 459">
              <a:extLst>
                <a:ext uri="{FF2B5EF4-FFF2-40B4-BE49-F238E27FC236}">
                  <a16:creationId xmlns:a16="http://schemas.microsoft.com/office/drawing/2014/main" id="{1B8B5FCE-2D6F-E516-D2BF-2EED74A2FE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4" name="Line 460">
              <a:extLst>
                <a:ext uri="{FF2B5EF4-FFF2-40B4-BE49-F238E27FC236}">
                  <a16:creationId xmlns:a16="http://schemas.microsoft.com/office/drawing/2014/main" id="{0F1AFA95-C3F9-6C69-C787-66F897ABE37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6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5" name="Line 461">
              <a:extLst>
                <a:ext uri="{FF2B5EF4-FFF2-40B4-BE49-F238E27FC236}">
                  <a16:creationId xmlns:a16="http://schemas.microsoft.com/office/drawing/2014/main" id="{51CEE895-C304-2555-8925-A7143D261C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1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6" name="Line 462">
              <a:extLst>
                <a:ext uri="{FF2B5EF4-FFF2-40B4-BE49-F238E27FC236}">
                  <a16:creationId xmlns:a16="http://schemas.microsoft.com/office/drawing/2014/main" id="{76D7DC90-D143-0FF3-BB7D-71E81515FC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7" name="Line 463">
              <a:extLst>
                <a:ext uri="{FF2B5EF4-FFF2-40B4-BE49-F238E27FC236}">
                  <a16:creationId xmlns:a16="http://schemas.microsoft.com/office/drawing/2014/main" id="{3005F0B2-A3EB-6DF8-A905-1648CCC32C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1" y="3303"/>
              <a:ext cx="0" cy="50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8" name="Line 464">
              <a:extLst>
                <a:ext uri="{FF2B5EF4-FFF2-40B4-BE49-F238E27FC236}">
                  <a16:creationId xmlns:a16="http://schemas.microsoft.com/office/drawing/2014/main" id="{7B661206-FD4B-7C67-3B95-4376386CB22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9" name="Line 465">
              <a:extLst>
                <a:ext uri="{FF2B5EF4-FFF2-40B4-BE49-F238E27FC236}">
                  <a16:creationId xmlns:a16="http://schemas.microsoft.com/office/drawing/2014/main" id="{FAC333C9-F05B-67DA-79F1-8BBFB1DBD2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1" y="1778"/>
              <a:ext cx="0" cy="20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0" name="Line 466">
              <a:extLst>
                <a:ext uri="{FF2B5EF4-FFF2-40B4-BE49-F238E27FC236}">
                  <a16:creationId xmlns:a16="http://schemas.microsoft.com/office/drawing/2014/main" id="{494209DA-21FB-9977-FD48-C859CC5B498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6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1" name="Line 467">
              <a:extLst>
                <a:ext uri="{FF2B5EF4-FFF2-40B4-BE49-F238E27FC236}">
                  <a16:creationId xmlns:a16="http://schemas.microsoft.com/office/drawing/2014/main" id="{9F3FB118-DAF6-884F-CBC5-59125E21DC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2" name="Line 468">
              <a:extLst>
                <a:ext uri="{FF2B5EF4-FFF2-40B4-BE49-F238E27FC236}">
                  <a16:creationId xmlns:a16="http://schemas.microsoft.com/office/drawing/2014/main" id="{67354EF4-15DF-C051-C9ED-4A085B108A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3" name="Line 469">
              <a:extLst>
                <a:ext uri="{FF2B5EF4-FFF2-40B4-BE49-F238E27FC236}">
                  <a16:creationId xmlns:a16="http://schemas.microsoft.com/office/drawing/2014/main" id="{23C1802A-2103-7590-A1F2-BCF317D7B5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1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4" name="Line 470">
              <a:extLst>
                <a:ext uri="{FF2B5EF4-FFF2-40B4-BE49-F238E27FC236}">
                  <a16:creationId xmlns:a16="http://schemas.microsoft.com/office/drawing/2014/main" id="{77322E64-4725-D24E-A115-DA779942CE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20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5" name="Line 471">
              <a:extLst>
                <a:ext uri="{FF2B5EF4-FFF2-40B4-BE49-F238E27FC236}">
                  <a16:creationId xmlns:a16="http://schemas.microsoft.com/office/drawing/2014/main" id="{5748D86E-DB92-1CEA-0943-07A2B3C9E16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0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6" name="Line 472">
              <a:extLst>
                <a:ext uri="{FF2B5EF4-FFF2-40B4-BE49-F238E27FC236}">
                  <a16:creationId xmlns:a16="http://schemas.microsoft.com/office/drawing/2014/main" id="{008339F0-8535-1829-DB13-E0650C06E0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5" y="3407"/>
              <a:ext cx="0" cy="39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7" name="Line 473">
              <a:extLst>
                <a:ext uri="{FF2B5EF4-FFF2-40B4-BE49-F238E27FC236}">
                  <a16:creationId xmlns:a16="http://schemas.microsoft.com/office/drawing/2014/main" id="{EA677173-F1F1-1CC3-2CAA-E684223FDB6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0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8" name="Line 474">
              <a:extLst>
                <a:ext uri="{FF2B5EF4-FFF2-40B4-BE49-F238E27FC236}">
                  <a16:creationId xmlns:a16="http://schemas.microsoft.com/office/drawing/2014/main" id="{549BB16D-2F94-E424-5AA4-1B6F1CD31E7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9" name="Line 475">
              <a:extLst>
                <a:ext uri="{FF2B5EF4-FFF2-40B4-BE49-F238E27FC236}">
                  <a16:creationId xmlns:a16="http://schemas.microsoft.com/office/drawing/2014/main" id="{28EFBC5E-657B-8695-EC25-86C17FAA87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0" name="Line 476">
              <a:extLst>
                <a:ext uri="{FF2B5EF4-FFF2-40B4-BE49-F238E27FC236}">
                  <a16:creationId xmlns:a16="http://schemas.microsoft.com/office/drawing/2014/main" id="{3988E7FC-246A-3480-9477-C291B5796D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1" name="Line 477">
              <a:extLst>
                <a:ext uri="{FF2B5EF4-FFF2-40B4-BE49-F238E27FC236}">
                  <a16:creationId xmlns:a16="http://schemas.microsoft.com/office/drawing/2014/main" id="{71254979-2D6F-81F7-A9A4-5142BB60A1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70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2" name="Line 478">
              <a:extLst>
                <a:ext uri="{FF2B5EF4-FFF2-40B4-BE49-F238E27FC236}">
                  <a16:creationId xmlns:a16="http://schemas.microsoft.com/office/drawing/2014/main" id="{DC178807-0E1E-4ADC-C8D3-C3113A5B26F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0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3" name="Line 479">
              <a:extLst>
                <a:ext uri="{FF2B5EF4-FFF2-40B4-BE49-F238E27FC236}">
                  <a16:creationId xmlns:a16="http://schemas.microsoft.com/office/drawing/2014/main" id="{A0351194-64F0-6E17-F3BB-04DCA5B01E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4" name="Line 480">
              <a:extLst>
                <a:ext uri="{FF2B5EF4-FFF2-40B4-BE49-F238E27FC236}">
                  <a16:creationId xmlns:a16="http://schemas.microsoft.com/office/drawing/2014/main" id="{35941833-C3EC-DD21-CE1C-BE32A028D3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0" y="2951"/>
              <a:ext cx="0" cy="85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5" name="Line 481">
              <a:extLst>
                <a:ext uri="{FF2B5EF4-FFF2-40B4-BE49-F238E27FC236}">
                  <a16:creationId xmlns:a16="http://schemas.microsoft.com/office/drawing/2014/main" id="{B4D9D462-4ED6-8FF1-3CED-6F7A85637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4" y="768"/>
              <a:ext cx="0" cy="30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6" name="Line 482">
              <a:extLst>
                <a:ext uri="{FF2B5EF4-FFF2-40B4-BE49-F238E27FC236}">
                  <a16:creationId xmlns:a16="http://schemas.microsoft.com/office/drawing/2014/main" id="{C88DD927-3D9D-6251-F7F2-D3F37A9573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9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7" name="Line 483">
              <a:extLst>
                <a:ext uri="{FF2B5EF4-FFF2-40B4-BE49-F238E27FC236}">
                  <a16:creationId xmlns:a16="http://schemas.microsoft.com/office/drawing/2014/main" id="{D788581D-9908-F99D-66B2-6436AAFFAED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4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8" name="Line 484">
              <a:extLst>
                <a:ext uri="{FF2B5EF4-FFF2-40B4-BE49-F238E27FC236}">
                  <a16:creationId xmlns:a16="http://schemas.microsoft.com/office/drawing/2014/main" id="{7E36A32A-AD44-3CBD-6F64-997FFFED99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9" name="Line 485">
              <a:extLst>
                <a:ext uri="{FF2B5EF4-FFF2-40B4-BE49-F238E27FC236}">
                  <a16:creationId xmlns:a16="http://schemas.microsoft.com/office/drawing/2014/main" id="{7077DA90-1D35-1015-2C41-99ACF753C72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2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0" name="Line 486">
              <a:extLst>
                <a:ext uri="{FF2B5EF4-FFF2-40B4-BE49-F238E27FC236}">
                  <a16:creationId xmlns:a16="http://schemas.microsoft.com/office/drawing/2014/main" id="{39045230-9D80-6018-F4C2-26D2EADD83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39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1" name="Line 487">
              <a:extLst>
                <a:ext uri="{FF2B5EF4-FFF2-40B4-BE49-F238E27FC236}">
                  <a16:creationId xmlns:a16="http://schemas.microsoft.com/office/drawing/2014/main" id="{7090B3F9-6043-DF40-0E50-8F7648778D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4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2" name="Line 488">
              <a:extLst>
                <a:ext uri="{FF2B5EF4-FFF2-40B4-BE49-F238E27FC236}">
                  <a16:creationId xmlns:a16="http://schemas.microsoft.com/office/drawing/2014/main" id="{8EEF7813-2612-87F5-4E96-6B5BBDCF36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9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3" name="Line 489">
              <a:extLst>
                <a:ext uri="{FF2B5EF4-FFF2-40B4-BE49-F238E27FC236}">
                  <a16:creationId xmlns:a16="http://schemas.microsoft.com/office/drawing/2014/main" id="{7D42F48C-A947-3643-5CF1-4116551171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4" y="3615"/>
              <a:ext cx="0" cy="18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4" name="Line 490">
              <a:extLst>
                <a:ext uri="{FF2B5EF4-FFF2-40B4-BE49-F238E27FC236}">
                  <a16:creationId xmlns:a16="http://schemas.microsoft.com/office/drawing/2014/main" id="{622C53D8-40CB-FDF5-F4EA-E73B32DD22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5" name="Line 491">
              <a:extLst>
                <a:ext uri="{FF2B5EF4-FFF2-40B4-BE49-F238E27FC236}">
                  <a16:creationId xmlns:a16="http://schemas.microsoft.com/office/drawing/2014/main" id="{CB398D1B-D23A-7A44-E036-EBD6C6D765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4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6" name="Line 492">
              <a:extLst>
                <a:ext uri="{FF2B5EF4-FFF2-40B4-BE49-F238E27FC236}">
                  <a16:creationId xmlns:a16="http://schemas.microsoft.com/office/drawing/2014/main" id="{E2B2DB51-BFD1-26E8-BD14-1FBD41DA847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7" name="Line 493">
              <a:extLst>
                <a:ext uri="{FF2B5EF4-FFF2-40B4-BE49-F238E27FC236}">
                  <a16:creationId xmlns:a16="http://schemas.microsoft.com/office/drawing/2014/main" id="{FC1ED6CB-6E5D-FAFD-6F3D-F5911D63BFC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8" name="Line 494">
              <a:extLst>
                <a:ext uri="{FF2B5EF4-FFF2-40B4-BE49-F238E27FC236}">
                  <a16:creationId xmlns:a16="http://schemas.microsoft.com/office/drawing/2014/main" id="{926354B0-910D-C283-DB44-6861F85F46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9" name="Line 495">
              <a:extLst>
                <a:ext uri="{FF2B5EF4-FFF2-40B4-BE49-F238E27FC236}">
                  <a16:creationId xmlns:a16="http://schemas.microsoft.com/office/drawing/2014/main" id="{3C8D1801-7B26-0A0A-C01A-6810092D37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8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0" name="Line 496">
              <a:extLst>
                <a:ext uri="{FF2B5EF4-FFF2-40B4-BE49-F238E27FC236}">
                  <a16:creationId xmlns:a16="http://schemas.microsoft.com/office/drawing/2014/main" id="{B40F21AD-5A4C-BC57-4362-649A65DE872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1" name="Line 497">
              <a:extLst>
                <a:ext uri="{FF2B5EF4-FFF2-40B4-BE49-F238E27FC236}">
                  <a16:creationId xmlns:a16="http://schemas.microsoft.com/office/drawing/2014/main" id="{C7D6E405-0BBA-E13D-D37B-3835136250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3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2" name="Line 498">
              <a:extLst>
                <a:ext uri="{FF2B5EF4-FFF2-40B4-BE49-F238E27FC236}">
                  <a16:creationId xmlns:a16="http://schemas.microsoft.com/office/drawing/2014/main" id="{3EA1032F-764C-3A6E-98ED-B6E5F9C5E60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8" y="2996"/>
              <a:ext cx="0" cy="80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3" name="Line 499">
              <a:extLst>
                <a:ext uri="{FF2B5EF4-FFF2-40B4-BE49-F238E27FC236}">
                  <a16:creationId xmlns:a16="http://schemas.microsoft.com/office/drawing/2014/main" id="{CD3E603E-0D34-B3F7-359A-BFAA040B266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3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4" name="Line 500">
              <a:extLst>
                <a:ext uri="{FF2B5EF4-FFF2-40B4-BE49-F238E27FC236}">
                  <a16:creationId xmlns:a16="http://schemas.microsoft.com/office/drawing/2014/main" id="{99DD6EDE-17C2-7EFB-F6D1-F7CFAC8DF35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8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5" name="Line 501">
              <a:extLst>
                <a:ext uri="{FF2B5EF4-FFF2-40B4-BE49-F238E27FC236}">
                  <a16:creationId xmlns:a16="http://schemas.microsoft.com/office/drawing/2014/main" id="{4779E69F-2FA4-CC76-F716-69A1FBFEE2D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2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6" name="Line 502">
              <a:extLst>
                <a:ext uri="{FF2B5EF4-FFF2-40B4-BE49-F238E27FC236}">
                  <a16:creationId xmlns:a16="http://schemas.microsoft.com/office/drawing/2014/main" id="{7B9358BD-731F-A135-B15B-0851E1F9CA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3" y="3575"/>
              <a:ext cx="0" cy="22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7" name="Line 503">
              <a:extLst>
                <a:ext uri="{FF2B5EF4-FFF2-40B4-BE49-F238E27FC236}">
                  <a16:creationId xmlns:a16="http://schemas.microsoft.com/office/drawing/2014/main" id="{CA610870-A87D-FA3F-7DDA-E01339F6C4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8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8" name="Line 504">
              <a:extLst>
                <a:ext uri="{FF2B5EF4-FFF2-40B4-BE49-F238E27FC236}">
                  <a16:creationId xmlns:a16="http://schemas.microsoft.com/office/drawing/2014/main" id="{D7D286FA-A459-D1C5-8E6D-52F2F56988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4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9" name="Line 505">
              <a:extLst>
                <a:ext uri="{FF2B5EF4-FFF2-40B4-BE49-F238E27FC236}">
                  <a16:creationId xmlns:a16="http://schemas.microsoft.com/office/drawing/2014/main" id="{B50DC771-5BAA-D7EA-D0E2-72AB220BEC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58" y="3759"/>
              <a:ext cx="0" cy="4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0" name="Line 506">
              <a:extLst>
                <a:ext uri="{FF2B5EF4-FFF2-40B4-BE49-F238E27FC236}">
                  <a16:creationId xmlns:a16="http://schemas.microsoft.com/office/drawing/2014/main" id="{C8C51C87-EAD3-CBFE-2780-F5B5BEF781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3" y="3491"/>
              <a:ext cx="0" cy="31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1" name="Line 507">
              <a:extLst>
                <a:ext uri="{FF2B5EF4-FFF2-40B4-BE49-F238E27FC236}">
                  <a16:creationId xmlns:a16="http://schemas.microsoft.com/office/drawing/2014/main" id="{C7440D30-6C3B-B79D-1DBA-2D1DEB1E3B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8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2" name="Line 508">
              <a:extLst>
                <a:ext uri="{FF2B5EF4-FFF2-40B4-BE49-F238E27FC236}">
                  <a16:creationId xmlns:a16="http://schemas.microsoft.com/office/drawing/2014/main" id="{B37AA1AE-B588-CC4A-DE77-5EAC8F4F1AA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3" name="Line 509">
              <a:extLst>
                <a:ext uri="{FF2B5EF4-FFF2-40B4-BE49-F238E27FC236}">
                  <a16:creationId xmlns:a16="http://schemas.microsoft.com/office/drawing/2014/main" id="{EBFFFD78-C434-0689-B9D1-CA0D9DFBF05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8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4" name="Line 510">
              <a:extLst>
                <a:ext uri="{FF2B5EF4-FFF2-40B4-BE49-F238E27FC236}">
                  <a16:creationId xmlns:a16="http://schemas.microsoft.com/office/drawing/2014/main" id="{5BB6C7A1-C10D-2CD8-3ACF-A8B9303129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5" name="Line 511">
              <a:extLst>
                <a:ext uri="{FF2B5EF4-FFF2-40B4-BE49-F238E27FC236}">
                  <a16:creationId xmlns:a16="http://schemas.microsoft.com/office/drawing/2014/main" id="{FA742C74-FAF0-5FA0-D35E-D0F9906F7DF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6" name="Line 512">
              <a:extLst>
                <a:ext uri="{FF2B5EF4-FFF2-40B4-BE49-F238E27FC236}">
                  <a16:creationId xmlns:a16="http://schemas.microsoft.com/office/drawing/2014/main" id="{C3AB44D2-904A-D52C-EABC-CE17C05B47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2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7" name="Line 513">
              <a:extLst>
                <a:ext uri="{FF2B5EF4-FFF2-40B4-BE49-F238E27FC236}">
                  <a16:creationId xmlns:a16="http://schemas.microsoft.com/office/drawing/2014/main" id="{FA08AF5B-2D5D-3C63-8C41-9D1262518B5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8" name="Line 514">
              <a:extLst>
                <a:ext uri="{FF2B5EF4-FFF2-40B4-BE49-F238E27FC236}">
                  <a16:creationId xmlns:a16="http://schemas.microsoft.com/office/drawing/2014/main" id="{21AEA665-A78E-6EE2-3981-8FFA8DE400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07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9" name="Line 515">
              <a:extLst>
                <a:ext uri="{FF2B5EF4-FFF2-40B4-BE49-F238E27FC236}">
                  <a16:creationId xmlns:a16="http://schemas.microsoft.com/office/drawing/2014/main" id="{7CC903C1-947E-FF60-A985-AFD58D1CA65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17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0" name="Line 516">
              <a:extLst>
                <a:ext uri="{FF2B5EF4-FFF2-40B4-BE49-F238E27FC236}">
                  <a16:creationId xmlns:a16="http://schemas.microsoft.com/office/drawing/2014/main" id="{65279DDE-F1A5-067B-E734-EE9CABBA4E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22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1" name="Line 517">
              <a:extLst>
                <a:ext uri="{FF2B5EF4-FFF2-40B4-BE49-F238E27FC236}">
                  <a16:creationId xmlns:a16="http://schemas.microsoft.com/office/drawing/2014/main" id="{3CFFE46D-BD36-20E4-4C26-453010C8B2F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2" name="Line 518">
              <a:extLst>
                <a:ext uri="{FF2B5EF4-FFF2-40B4-BE49-F238E27FC236}">
                  <a16:creationId xmlns:a16="http://schemas.microsoft.com/office/drawing/2014/main" id="{99DB85D5-759C-2B92-0D75-CB5CDE7518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7" y="3397"/>
              <a:ext cx="0" cy="40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3" name="Line 519">
              <a:extLst>
                <a:ext uri="{FF2B5EF4-FFF2-40B4-BE49-F238E27FC236}">
                  <a16:creationId xmlns:a16="http://schemas.microsoft.com/office/drawing/2014/main" id="{EA85238C-7C60-ABEF-41BF-25D9CD37B1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2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4" name="Line 520">
              <a:extLst>
                <a:ext uri="{FF2B5EF4-FFF2-40B4-BE49-F238E27FC236}">
                  <a16:creationId xmlns:a16="http://schemas.microsoft.com/office/drawing/2014/main" id="{FD06B4D7-2881-157F-F829-3A94D25773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5" name="Line 521">
              <a:extLst>
                <a:ext uri="{FF2B5EF4-FFF2-40B4-BE49-F238E27FC236}">
                  <a16:creationId xmlns:a16="http://schemas.microsoft.com/office/drawing/2014/main" id="{D5D78F9B-6840-4965-39B9-F1F08AFEDD2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2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6" name="Line 522">
              <a:extLst>
                <a:ext uri="{FF2B5EF4-FFF2-40B4-BE49-F238E27FC236}">
                  <a16:creationId xmlns:a16="http://schemas.microsoft.com/office/drawing/2014/main" id="{94E20A46-6A35-E910-7B00-6EC8742D6F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7" name="Line 523">
              <a:extLst>
                <a:ext uri="{FF2B5EF4-FFF2-40B4-BE49-F238E27FC236}">
                  <a16:creationId xmlns:a16="http://schemas.microsoft.com/office/drawing/2014/main" id="{285B930A-2132-BC26-7A19-61BF9E39250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7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8" name="Line 524">
              <a:extLst>
                <a:ext uri="{FF2B5EF4-FFF2-40B4-BE49-F238E27FC236}">
                  <a16:creationId xmlns:a16="http://schemas.microsoft.com/office/drawing/2014/main" id="{769EC646-0FF3-2A37-74AC-218C78854FA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9" name="Line 525">
              <a:extLst>
                <a:ext uri="{FF2B5EF4-FFF2-40B4-BE49-F238E27FC236}">
                  <a16:creationId xmlns:a16="http://schemas.microsoft.com/office/drawing/2014/main" id="{4B9C2E77-FCD4-69FC-5E23-73ADB8F83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6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0" name="Line 526">
              <a:extLst>
                <a:ext uri="{FF2B5EF4-FFF2-40B4-BE49-F238E27FC236}">
                  <a16:creationId xmlns:a16="http://schemas.microsoft.com/office/drawing/2014/main" id="{0EC8FEA1-BCA4-85E4-1EEE-887CD93206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1" name="Line 527">
              <a:extLst>
                <a:ext uri="{FF2B5EF4-FFF2-40B4-BE49-F238E27FC236}">
                  <a16:creationId xmlns:a16="http://schemas.microsoft.com/office/drawing/2014/main" id="{B3DBF39B-6D2C-F349-F04A-6327CFCBFD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6" y="3343"/>
              <a:ext cx="0" cy="46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2" name="Line 528">
              <a:extLst>
                <a:ext uri="{FF2B5EF4-FFF2-40B4-BE49-F238E27FC236}">
                  <a16:creationId xmlns:a16="http://schemas.microsoft.com/office/drawing/2014/main" id="{5C1C479B-7101-E5BE-C521-26A446BF9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1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3" name="Line 529">
              <a:extLst>
                <a:ext uri="{FF2B5EF4-FFF2-40B4-BE49-F238E27FC236}">
                  <a16:creationId xmlns:a16="http://schemas.microsoft.com/office/drawing/2014/main" id="{FE608444-D083-EE78-E612-05D5975F435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6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4" name="Line 530">
              <a:extLst>
                <a:ext uri="{FF2B5EF4-FFF2-40B4-BE49-F238E27FC236}">
                  <a16:creationId xmlns:a16="http://schemas.microsoft.com/office/drawing/2014/main" id="{2B948453-A517-DA1D-1D0D-2D671647F5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1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5" name="Line 531">
              <a:extLst>
                <a:ext uri="{FF2B5EF4-FFF2-40B4-BE49-F238E27FC236}">
                  <a16:creationId xmlns:a16="http://schemas.microsoft.com/office/drawing/2014/main" id="{B01F8805-39CB-FF6F-07CC-346BFCC2B2F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21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6" name="Line 532">
              <a:extLst>
                <a:ext uri="{FF2B5EF4-FFF2-40B4-BE49-F238E27FC236}">
                  <a16:creationId xmlns:a16="http://schemas.microsoft.com/office/drawing/2014/main" id="{45A62921-2D14-0FA3-685F-CFA75A1C7F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1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7" name="Line 533">
              <a:extLst>
                <a:ext uri="{FF2B5EF4-FFF2-40B4-BE49-F238E27FC236}">
                  <a16:creationId xmlns:a16="http://schemas.microsoft.com/office/drawing/2014/main" id="{BF80D992-7751-B881-3A7B-8A031CCCB1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8" name="Line 534">
              <a:extLst>
                <a:ext uri="{FF2B5EF4-FFF2-40B4-BE49-F238E27FC236}">
                  <a16:creationId xmlns:a16="http://schemas.microsoft.com/office/drawing/2014/main" id="{50A6E5C8-FC6A-EF7F-D76B-80D8A5FD6C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9" name="Line 535">
              <a:extLst>
                <a:ext uri="{FF2B5EF4-FFF2-40B4-BE49-F238E27FC236}">
                  <a16:creationId xmlns:a16="http://schemas.microsoft.com/office/drawing/2014/main" id="{D962AB88-EEF0-0EFA-C9E9-4C53C61D437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0" name="Line 536">
              <a:extLst>
                <a:ext uri="{FF2B5EF4-FFF2-40B4-BE49-F238E27FC236}">
                  <a16:creationId xmlns:a16="http://schemas.microsoft.com/office/drawing/2014/main" id="{3F96EE1D-0B38-1D3A-39B0-C23F5C494D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1" y="3422"/>
              <a:ext cx="0" cy="381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1" name="Line 537">
              <a:extLst>
                <a:ext uri="{FF2B5EF4-FFF2-40B4-BE49-F238E27FC236}">
                  <a16:creationId xmlns:a16="http://schemas.microsoft.com/office/drawing/2014/main" id="{DE5A871F-64B2-D2A6-9D44-8B68A994CC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6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2" name="Line 538">
              <a:extLst>
                <a:ext uri="{FF2B5EF4-FFF2-40B4-BE49-F238E27FC236}">
                  <a16:creationId xmlns:a16="http://schemas.microsoft.com/office/drawing/2014/main" id="{7CDF38FD-10E2-FE41-3907-086A5E7BE0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6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3" name="Line 539">
              <a:extLst>
                <a:ext uri="{FF2B5EF4-FFF2-40B4-BE49-F238E27FC236}">
                  <a16:creationId xmlns:a16="http://schemas.microsoft.com/office/drawing/2014/main" id="{7CE15E5E-72FE-649A-6795-2C8F44F180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7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4" name="Line 540">
              <a:extLst>
                <a:ext uri="{FF2B5EF4-FFF2-40B4-BE49-F238E27FC236}">
                  <a16:creationId xmlns:a16="http://schemas.microsoft.com/office/drawing/2014/main" id="{77886266-580F-5EC0-70BF-45A4CE5C88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5" name="Line 541">
              <a:extLst>
                <a:ext uri="{FF2B5EF4-FFF2-40B4-BE49-F238E27FC236}">
                  <a16:creationId xmlns:a16="http://schemas.microsoft.com/office/drawing/2014/main" id="{C357C117-FC4A-0667-7EBA-45F4731C32F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95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6" name="Line 542">
              <a:extLst>
                <a:ext uri="{FF2B5EF4-FFF2-40B4-BE49-F238E27FC236}">
                  <a16:creationId xmlns:a16="http://schemas.microsoft.com/office/drawing/2014/main" id="{8C778BFA-3CA4-637B-79A8-01AA00D0C7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7" name="Line 543">
              <a:extLst>
                <a:ext uri="{FF2B5EF4-FFF2-40B4-BE49-F238E27FC236}">
                  <a16:creationId xmlns:a16="http://schemas.microsoft.com/office/drawing/2014/main" id="{E7AC2B91-5F1C-F9E3-D9D0-E7F48678CBD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8" name="Line 544">
              <a:extLst>
                <a:ext uri="{FF2B5EF4-FFF2-40B4-BE49-F238E27FC236}">
                  <a16:creationId xmlns:a16="http://schemas.microsoft.com/office/drawing/2014/main" id="{B05D7E31-2EB6-373C-FE64-DAD23917F3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0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9" name="Line 545">
              <a:extLst>
                <a:ext uri="{FF2B5EF4-FFF2-40B4-BE49-F238E27FC236}">
                  <a16:creationId xmlns:a16="http://schemas.microsoft.com/office/drawing/2014/main" id="{E4200EE6-F3C9-D69E-F525-F1D9F704AD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5" y="2694"/>
              <a:ext cx="0" cy="1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0" name="Line 546">
              <a:extLst>
                <a:ext uri="{FF2B5EF4-FFF2-40B4-BE49-F238E27FC236}">
                  <a16:creationId xmlns:a16="http://schemas.microsoft.com/office/drawing/2014/main" id="{195BE773-B8A8-1777-1E1B-A45F23380F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3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1" name="Line 547">
              <a:extLst>
                <a:ext uri="{FF2B5EF4-FFF2-40B4-BE49-F238E27FC236}">
                  <a16:creationId xmlns:a16="http://schemas.microsoft.com/office/drawing/2014/main" id="{8B3135BA-B46A-9FEF-2824-D8C3028B6C5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4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2" name="Line 548">
              <a:extLst>
                <a:ext uri="{FF2B5EF4-FFF2-40B4-BE49-F238E27FC236}">
                  <a16:creationId xmlns:a16="http://schemas.microsoft.com/office/drawing/2014/main" id="{3FA8C04C-174E-AC5A-89DF-6C24FE0F193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55" y="3556"/>
              <a:ext cx="0" cy="24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3" name="Line 549">
              <a:extLst>
                <a:ext uri="{FF2B5EF4-FFF2-40B4-BE49-F238E27FC236}">
                  <a16:creationId xmlns:a16="http://schemas.microsoft.com/office/drawing/2014/main" id="{A75E8965-D1E1-FA67-F815-4D098FB7E5B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0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4" name="Line 550">
              <a:extLst>
                <a:ext uri="{FF2B5EF4-FFF2-40B4-BE49-F238E27FC236}">
                  <a16:creationId xmlns:a16="http://schemas.microsoft.com/office/drawing/2014/main" id="{AB8F2CB7-29FE-82D3-FBF4-7C25474A8E5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5" name="Line 551">
              <a:extLst>
                <a:ext uri="{FF2B5EF4-FFF2-40B4-BE49-F238E27FC236}">
                  <a16:creationId xmlns:a16="http://schemas.microsoft.com/office/drawing/2014/main" id="{DBB3A720-A530-C687-77D0-91AFBB3CEB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0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6" name="Line 552">
              <a:extLst>
                <a:ext uri="{FF2B5EF4-FFF2-40B4-BE49-F238E27FC236}">
                  <a16:creationId xmlns:a16="http://schemas.microsoft.com/office/drawing/2014/main" id="{2D7FA73D-6901-E9C2-2EA0-A2C2473B7E7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5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7" name="Line 553">
              <a:extLst>
                <a:ext uri="{FF2B5EF4-FFF2-40B4-BE49-F238E27FC236}">
                  <a16:creationId xmlns:a16="http://schemas.microsoft.com/office/drawing/2014/main" id="{8FC10CFD-B131-EE73-1362-FED43F66023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8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8" name="Line 554">
              <a:extLst>
                <a:ext uri="{FF2B5EF4-FFF2-40B4-BE49-F238E27FC236}">
                  <a16:creationId xmlns:a16="http://schemas.microsoft.com/office/drawing/2014/main" id="{BDF6F436-5057-C071-C351-AC3F7D32BA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0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9" name="Line 555">
              <a:extLst>
                <a:ext uri="{FF2B5EF4-FFF2-40B4-BE49-F238E27FC236}">
                  <a16:creationId xmlns:a16="http://schemas.microsoft.com/office/drawing/2014/main" id="{2366D4C1-DC39-CA0E-4E8D-CF92AB3BBB0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4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0" name="Line 556">
              <a:extLst>
                <a:ext uri="{FF2B5EF4-FFF2-40B4-BE49-F238E27FC236}">
                  <a16:creationId xmlns:a16="http://schemas.microsoft.com/office/drawing/2014/main" id="{47924D8D-AECA-E31B-1CE2-A33B60F248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9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1" name="Line 557">
              <a:extLst>
                <a:ext uri="{FF2B5EF4-FFF2-40B4-BE49-F238E27FC236}">
                  <a16:creationId xmlns:a16="http://schemas.microsoft.com/office/drawing/2014/main" id="{91223B02-D78F-CF86-D6ED-5606ABCDFB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4" y="3531"/>
              <a:ext cx="0" cy="27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2" name="Line 558">
              <a:extLst>
                <a:ext uri="{FF2B5EF4-FFF2-40B4-BE49-F238E27FC236}">
                  <a16:creationId xmlns:a16="http://schemas.microsoft.com/office/drawing/2014/main" id="{351DB291-2687-485D-5417-6C7FA605222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9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3" name="Line 559">
              <a:extLst>
                <a:ext uri="{FF2B5EF4-FFF2-40B4-BE49-F238E27FC236}">
                  <a16:creationId xmlns:a16="http://schemas.microsoft.com/office/drawing/2014/main" id="{8740CDFF-7A06-B4DA-7738-3B2E787CA0F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3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4" name="Line 560">
              <a:extLst>
                <a:ext uri="{FF2B5EF4-FFF2-40B4-BE49-F238E27FC236}">
                  <a16:creationId xmlns:a16="http://schemas.microsoft.com/office/drawing/2014/main" id="{D942C7B7-2984-445D-5F91-2F8CA091D8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4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5" name="Line 561">
              <a:extLst>
                <a:ext uri="{FF2B5EF4-FFF2-40B4-BE49-F238E27FC236}">
                  <a16:creationId xmlns:a16="http://schemas.microsoft.com/office/drawing/2014/main" id="{68C95CF0-B897-96E4-D304-33F236E1F3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5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6" name="Line 562">
              <a:extLst>
                <a:ext uri="{FF2B5EF4-FFF2-40B4-BE49-F238E27FC236}">
                  <a16:creationId xmlns:a16="http://schemas.microsoft.com/office/drawing/2014/main" id="{C4874114-18D6-495B-FBE7-0380748001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69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7" name="Line 563">
              <a:extLst>
                <a:ext uri="{FF2B5EF4-FFF2-40B4-BE49-F238E27FC236}">
                  <a16:creationId xmlns:a16="http://schemas.microsoft.com/office/drawing/2014/main" id="{D4C8500B-8817-3744-C6B0-60003BB0B81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7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8" name="Line 564">
              <a:extLst>
                <a:ext uri="{FF2B5EF4-FFF2-40B4-BE49-F238E27FC236}">
                  <a16:creationId xmlns:a16="http://schemas.microsoft.com/office/drawing/2014/main" id="{643E40C9-40C5-2045-DE92-86553DC1D38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3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9" name="Line 565">
              <a:extLst>
                <a:ext uri="{FF2B5EF4-FFF2-40B4-BE49-F238E27FC236}">
                  <a16:creationId xmlns:a16="http://schemas.microsoft.com/office/drawing/2014/main" id="{BB3D0CE8-9AF8-2B81-5EA5-DE614CA11CC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0" name="Line 566">
              <a:extLst>
                <a:ext uri="{FF2B5EF4-FFF2-40B4-BE49-F238E27FC236}">
                  <a16:creationId xmlns:a16="http://schemas.microsoft.com/office/drawing/2014/main" id="{7319E426-313B-D8AF-2E1B-3779343E84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1" name="Line 567">
              <a:extLst>
                <a:ext uri="{FF2B5EF4-FFF2-40B4-BE49-F238E27FC236}">
                  <a16:creationId xmlns:a16="http://schemas.microsoft.com/office/drawing/2014/main" id="{1EE8BB6B-B483-008A-90F2-7EFC5397C4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2" name="Line 568">
              <a:extLst>
                <a:ext uri="{FF2B5EF4-FFF2-40B4-BE49-F238E27FC236}">
                  <a16:creationId xmlns:a16="http://schemas.microsoft.com/office/drawing/2014/main" id="{1348FC1C-1F2B-3CA8-14A2-304F6597EDB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8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3" name="Line 569">
              <a:extLst>
                <a:ext uri="{FF2B5EF4-FFF2-40B4-BE49-F238E27FC236}">
                  <a16:creationId xmlns:a16="http://schemas.microsoft.com/office/drawing/2014/main" id="{49DA9843-28F6-11B7-2A10-3A4301F056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13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4" name="Line 570">
              <a:extLst>
                <a:ext uri="{FF2B5EF4-FFF2-40B4-BE49-F238E27FC236}">
                  <a16:creationId xmlns:a16="http://schemas.microsoft.com/office/drawing/2014/main" id="{9E1B977F-CA07-0619-BC47-AAAC9BC35BC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28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5" name="Line 571">
              <a:extLst>
                <a:ext uri="{FF2B5EF4-FFF2-40B4-BE49-F238E27FC236}">
                  <a16:creationId xmlns:a16="http://schemas.microsoft.com/office/drawing/2014/main" id="{B569F053-D96D-0149-D588-6835E0304B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3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6" name="Line 572">
              <a:extLst>
                <a:ext uri="{FF2B5EF4-FFF2-40B4-BE49-F238E27FC236}">
                  <a16:creationId xmlns:a16="http://schemas.microsoft.com/office/drawing/2014/main" id="{E3EAE7E9-0E34-D581-7AA2-B160E3EC6E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8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7" name="Line 573">
              <a:extLst>
                <a:ext uri="{FF2B5EF4-FFF2-40B4-BE49-F238E27FC236}">
                  <a16:creationId xmlns:a16="http://schemas.microsoft.com/office/drawing/2014/main" id="{6C0AC6EB-0C20-996D-0373-7254862BA39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4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8" name="Line 574">
              <a:extLst>
                <a:ext uri="{FF2B5EF4-FFF2-40B4-BE49-F238E27FC236}">
                  <a16:creationId xmlns:a16="http://schemas.microsoft.com/office/drawing/2014/main" id="{E71B8940-A729-76B6-4BCE-71446CAA37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9" name="Line 575">
              <a:extLst>
                <a:ext uri="{FF2B5EF4-FFF2-40B4-BE49-F238E27FC236}">
                  <a16:creationId xmlns:a16="http://schemas.microsoft.com/office/drawing/2014/main" id="{1DCA18BD-6154-A332-0AAE-E2F61E2C38B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8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0" name="Line 576">
              <a:extLst>
                <a:ext uri="{FF2B5EF4-FFF2-40B4-BE49-F238E27FC236}">
                  <a16:creationId xmlns:a16="http://schemas.microsoft.com/office/drawing/2014/main" id="{755BBF18-CF11-5F3F-C938-95DA0B05E06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1" name="Line 577">
              <a:extLst>
                <a:ext uri="{FF2B5EF4-FFF2-40B4-BE49-F238E27FC236}">
                  <a16:creationId xmlns:a16="http://schemas.microsoft.com/office/drawing/2014/main" id="{CE756399-E38F-B757-DA8E-390F9E69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7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2" name="Line 578">
              <a:extLst>
                <a:ext uri="{FF2B5EF4-FFF2-40B4-BE49-F238E27FC236}">
                  <a16:creationId xmlns:a16="http://schemas.microsoft.com/office/drawing/2014/main" id="{270439A5-D7E3-E1E1-3DDE-214546E99F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2" y="3580"/>
              <a:ext cx="0" cy="22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3" name="Line 579">
              <a:extLst>
                <a:ext uri="{FF2B5EF4-FFF2-40B4-BE49-F238E27FC236}">
                  <a16:creationId xmlns:a16="http://schemas.microsoft.com/office/drawing/2014/main" id="{99E04EEB-19AD-99E9-E93D-E577F845EEB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7" y="3679"/>
              <a:ext cx="0" cy="12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4" name="Line 580">
              <a:extLst>
                <a:ext uri="{FF2B5EF4-FFF2-40B4-BE49-F238E27FC236}">
                  <a16:creationId xmlns:a16="http://schemas.microsoft.com/office/drawing/2014/main" id="{025D759C-2975-EE29-7BFB-CB62868936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2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5" name="Line 581">
              <a:extLst>
                <a:ext uri="{FF2B5EF4-FFF2-40B4-BE49-F238E27FC236}">
                  <a16:creationId xmlns:a16="http://schemas.microsoft.com/office/drawing/2014/main" id="{2F5FCF28-8123-5015-EF6B-D5A5972360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7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6" name="Line 582">
              <a:extLst>
                <a:ext uri="{FF2B5EF4-FFF2-40B4-BE49-F238E27FC236}">
                  <a16:creationId xmlns:a16="http://schemas.microsoft.com/office/drawing/2014/main" id="{BDF6805D-3CF0-71AD-E9B5-961B8CC5D9B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2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7" name="Line 583">
              <a:extLst>
                <a:ext uri="{FF2B5EF4-FFF2-40B4-BE49-F238E27FC236}">
                  <a16:creationId xmlns:a16="http://schemas.microsoft.com/office/drawing/2014/main" id="{0831E7B5-94DF-C762-8D16-DE8DB7E1CB7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8" name="Line 584">
              <a:extLst>
                <a:ext uri="{FF2B5EF4-FFF2-40B4-BE49-F238E27FC236}">
                  <a16:creationId xmlns:a16="http://schemas.microsoft.com/office/drawing/2014/main" id="{8098D676-14B6-24EE-B8F4-4F63EC210D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52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9" name="Line 585">
              <a:extLst>
                <a:ext uri="{FF2B5EF4-FFF2-40B4-BE49-F238E27FC236}">
                  <a16:creationId xmlns:a16="http://schemas.microsoft.com/office/drawing/2014/main" id="{30D8BC87-BF9F-80A6-03F9-FA32FD69A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62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0" name="Line 586">
              <a:extLst>
                <a:ext uri="{FF2B5EF4-FFF2-40B4-BE49-F238E27FC236}">
                  <a16:creationId xmlns:a16="http://schemas.microsoft.com/office/drawing/2014/main" id="{B20C3641-18E2-56E1-4CA2-6F1C159C586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1" name="Line 587">
              <a:extLst>
                <a:ext uri="{FF2B5EF4-FFF2-40B4-BE49-F238E27FC236}">
                  <a16:creationId xmlns:a16="http://schemas.microsoft.com/office/drawing/2014/main" id="{25B3243E-0B87-7011-DCB9-F0BFD65CE98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7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2" name="Line 588">
              <a:extLst>
                <a:ext uri="{FF2B5EF4-FFF2-40B4-BE49-F238E27FC236}">
                  <a16:creationId xmlns:a16="http://schemas.microsoft.com/office/drawing/2014/main" id="{C7C11C70-A550-40B5-6C5F-EA4456EB105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3" name="Line 589">
              <a:extLst>
                <a:ext uri="{FF2B5EF4-FFF2-40B4-BE49-F238E27FC236}">
                  <a16:creationId xmlns:a16="http://schemas.microsoft.com/office/drawing/2014/main" id="{7ADA36DF-D0C8-A60A-489F-A70ECEB61F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6" y="3764"/>
              <a:ext cx="0" cy="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4" name="Line 590">
              <a:extLst>
                <a:ext uri="{FF2B5EF4-FFF2-40B4-BE49-F238E27FC236}">
                  <a16:creationId xmlns:a16="http://schemas.microsoft.com/office/drawing/2014/main" id="{045CE001-0C08-00FC-0FD0-B5F455CEDCC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9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5" name="Line 591">
              <a:extLst>
                <a:ext uri="{FF2B5EF4-FFF2-40B4-BE49-F238E27FC236}">
                  <a16:creationId xmlns:a16="http://schemas.microsoft.com/office/drawing/2014/main" id="{4D50C509-3DB8-3EE4-9325-1043375970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16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6" name="Line 592">
              <a:extLst>
                <a:ext uri="{FF2B5EF4-FFF2-40B4-BE49-F238E27FC236}">
                  <a16:creationId xmlns:a16="http://schemas.microsoft.com/office/drawing/2014/main" id="{D7390C4A-0ACD-DC2D-CCD2-ED25765B77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1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7" name="Line 593">
              <a:extLst>
                <a:ext uri="{FF2B5EF4-FFF2-40B4-BE49-F238E27FC236}">
                  <a16:creationId xmlns:a16="http://schemas.microsoft.com/office/drawing/2014/main" id="{06F37AE0-F4ED-515B-18CC-17FF510E07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6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8" name="Line 594">
              <a:extLst>
                <a:ext uri="{FF2B5EF4-FFF2-40B4-BE49-F238E27FC236}">
                  <a16:creationId xmlns:a16="http://schemas.microsoft.com/office/drawing/2014/main" id="{006E364C-DB64-957E-CA0E-651665182C5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9" name="Line 595">
              <a:extLst>
                <a:ext uri="{FF2B5EF4-FFF2-40B4-BE49-F238E27FC236}">
                  <a16:creationId xmlns:a16="http://schemas.microsoft.com/office/drawing/2014/main" id="{A5451EAB-2749-FBB9-A70B-49BDD42CDF7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0" name="Line 596">
              <a:extLst>
                <a:ext uri="{FF2B5EF4-FFF2-40B4-BE49-F238E27FC236}">
                  <a16:creationId xmlns:a16="http://schemas.microsoft.com/office/drawing/2014/main" id="{4A4500FD-727E-D1A6-104C-B5D7DBD739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1" name="Line 597">
              <a:extLst>
                <a:ext uri="{FF2B5EF4-FFF2-40B4-BE49-F238E27FC236}">
                  <a16:creationId xmlns:a16="http://schemas.microsoft.com/office/drawing/2014/main" id="{8C048BCE-AA48-721E-4975-BBFB1070FA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2" name="Line 598">
              <a:extLst>
                <a:ext uri="{FF2B5EF4-FFF2-40B4-BE49-F238E27FC236}">
                  <a16:creationId xmlns:a16="http://schemas.microsoft.com/office/drawing/2014/main" id="{6441B112-2698-465E-23E1-CBB70C3F95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8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3" name="Line 599">
              <a:extLst>
                <a:ext uri="{FF2B5EF4-FFF2-40B4-BE49-F238E27FC236}">
                  <a16:creationId xmlns:a16="http://schemas.microsoft.com/office/drawing/2014/main" id="{955CB1DC-CAD5-9AFE-C349-3F5C4CF910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05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4" name="Line 600">
              <a:extLst>
                <a:ext uri="{FF2B5EF4-FFF2-40B4-BE49-F238E27FC236}">
                  <a16:creationId xmlns:a16="http://schemas.microsoft.com/office/drawing/2014/main" id="{55A0F3D2-F49F-3AD6-BE27-65CC8FA5EE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0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5" name="Line 601">
              <a:extLst>
                <a:ext uri="{FF2B5EF4-FFF2-40B4-BE49-F238E27FC236}">
                  <a16:creationId xmlns:a16="http://schemas.microsoft.com/office/drawing/2014/main" id="{0150FAC5-1D56-CFE1-F383-88FF5AE8D7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6" name="Line 602">
              <a:extLst>
                <a:ext uri="{FF2B5EF4-FFF2-40B4-BE49-F238E27FC236}">
                  <a16:creationId xmlns:a16="http://schemas.microsoft.com/office/drawing/2014/main" id="{A3192E2F-A3FD-29AC-D13C-760CD2F633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2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7" name="Line 603">
              <a:extLst>
                <a:ext uri="{FF2B5EF4-FFF2-40B4-BE49-F238E27FC236}">
                  <a16:creationId xmlns:a16="http://schemas.microsoft.com/office/drawing/2014/main" id="{52163AD6-39A7-B75B-6C94-BE2DE0A6C8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0" y="3719"/>
              <a:ext cx="0" cy="8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8" name="Line 604">
              <a:extLst>
                <a:ext uri="{FF2B5EF4-FFF2-40B4-BE49-F238E27FC236}">
                  <a16:creationId xmlns:a16="http://schemas.microsoft.com/office/drawing/2014/main" id="{D6F161ED-0FE2-225B-85FC-963918ABFBC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5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9" name="Line 605">
              <a:extLst>
                <a:ext uri="{FF2B5EF4-FFF2-40B4-BE49-F238E27FC236}">
                  <a16:creationId xmlns:a16="http://schemas.microsoft.com/office/drawing/2014/main" id="{A5836F53-6484-8481-2EBE-CCF9023765A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45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80" name="Line 606">
              <a:extLst>
                <a:ext uri="{FF2B5EF4-FFF2-40B4-BE49-F238E27FC236}">
                  <a16:creationId xmlns:a16="http://schemas.microsoft.com/office/drawing/2014/main" id="{053EAFE1-DA00-578D-20E3-697FB3DAA7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6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9885DF05-D42E-5C20-0FA1-52ACE598809E}"/>
              </a:ext>
            </a:extLst>
          </p:cNvPr>
          <p:cNvSpPr/>
          <p:nvPr/>
        </p:nvSpPr>
        <p:spPr>
          <a:xfrm>
            <a:off x="5401559" y="0"/>
            <a:ext cx="1973927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3969594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50DF1C5-D9AF-F3E7-2DBD-6EACFE562D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-2002945" y="1770006"/>
            <a:ext cx="5868194" cy="2016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9FBAE51-4CAF-5BAE-BD4A-A85148310C43}"/>
              </a:ext>
            </a:extLst>
          </p:cNvPr>
          <p:cNvSpPr/>
          <p:nvPr/>
        </p:nvSpPr>
        <p:spPr>
          <a:xfrm>
            <a:off x="5401559" y="0"/>
            <a:ext cx="6790441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grpSp>
        <p:nvGrpSpPr>
          <p:cNvPr id="201" name="Group 607">
            <a:extLst>
              <a:ext uri="{FF2B5EF4-FFF2-40B4-BE49-F238E27FC236}">
                <a16:creationId xmlns:a16="http://schemas.microsoft.com/office/drawing/2014/main" id="{D5EDA25C-592B-5EAE-CCD0-D2BFD9EAF6A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997502" y="956698"/>
            <a:ext cx="6160851" cy="3600000"/>
            <a:chOff x="1079" y="768"/>
            <a:chExt cx="1381" cy="3035"/>
          </a:xfrm>
        </p:grpSpPr>
        <p:sp>
          <p:nvSpPr>
            <p:cNvPr id="202" name="Line 428">
              <a:extLst>
                <a:ext uri="{FF2B5EF4-FFF2-40B4-BE49-F238E27FC236}">
                  <a16:creationId xmlns:a16="http://schemas.microsoft.com/office/drawing/2014/main" id="{93C06D28-D400-7CD9-49F9-AD648BC297E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79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3" name="Line 429">
              <a:extLst>
                <a:ext uri="{FF2B5EF4-FFF2-40B4-BE49-F238E27FC236}">
                  <a16:creationId xmlns:a16="http://schemas.microsoft.com/office/drawing/2014/main" id="{C5EF7987-7F9B-F385-FA61-FD94090BD2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89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4" name="Line 430">
              <a:extLst>
                <a:ext uri="{FF2B5EF4-FFF2-40B4-BE49-F238E27FC236}">
                  <a16:creationId xmlns:a16="http://schemas.microsoft.com/office/drawing/2014/main" id="{493E23E2-2FE3-26BD-7D3E-151AB66FE93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13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5" name="Line 431">
              <a:extLst>
                <a:ext uri="{FF2B5EF4-FFF2-40B4-BE49-F238E27FC236}">
                  <a16:creationId xmlns:a16="http://schemas.microsoft.com/office/drawing/2014/main" id="{B4535C4C-4BA5-E89E-2A79-99C3788455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6" name="Line 432">
              <a:extLst>
                <a:ext uri="{FF2B5EF4-FFF2-40B4-BE49-F238E27FC236}">
                  <a16:creationId xmlns:a16="http://schemas.microsoft.com/office/drawing/2014/main" id="{4EF2818C-B4FC-770A-02B1-529F2BD27E7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8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7" name="Line 433">
              <a:extLst>
                <a:ext uri="{FF2B5EF4-FFF2-40B4-BE49-F238E27FC236}">
                  <a16:creationId xmlns:a16="http://schemas.microsoft.com/office/drawing/2014/main" id="{62A68861-F121-C931-FAB8-1C3660A66E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8" name="Line 434">
              <a:extLst>
                <a:ext uri="{FF2B5EF4-FFF2-40B4-BE49-F238E27FC236}">
                  <a16:creationId xmlns:a16="http://schemas.microsoft.com/office/drawing/2014/main" id="{92B730A3-5052-5097-D15A-EE1E82ED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9" name="Line 435">
              <a:extLst>
                <a:ext uri="{FF2B5EF4-FFF2-40B4-BE49-F238E27FC236}">
                  <a16:creationId xmlns:a16="http://schemas.microsoft.com/office/drawing/2014/main" id="{B79B507A-2799-99C1-1E88-A94B6CAED5C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58" y="3457"/>
              <a:ext cx="0" cy="3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0" name="Line 436">
              <a:extLst>
                <a:ext uri="{FF2B5EF4-FFF2-40B4-BE49-F238E27FC236}">
                  <a16:creationId xmlns:a16="http://schemas.microsoft.com/office/drawing/2014/main" id="{75933A08-D853-70B1-EB58-D8C12F4130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1" name="Line 437">
              <a:extLst>
                <a:ext uri="{FF2B5EF4-FFF2-40B4-BE49-F238E27FC236}">
                  <a16:creationId xmlns:a16="http://schemas.microsoft.com/office/drawing/2014/main" id="{1D314D87-4238-F72C-C1ED-0F243052937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7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2" name="Line 438">
              <a:extLst>
                <a:ext uri="{FF2B5EF4-FFF2-40B4-BE49-F238E27FC236}">
                  <a16:creationId xmlns:a16="http://schemas.microsoft.com/office/drawing/2014/main" id="{452EC728-03F1-BB25-73C1-C86170EF21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3" name="Line 439">
              <a:extLst>
                <a:ext uri="{FF2B5EF4-FFF2-40B4-BE49-F238E27FC236}">
                  <a16:creationId xmlns:a16="http://schemas.microsoft.com/office/drawing/2014/main" id="{58119279-DCA9-8AEC-FC60-BA405906896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4" name="Line 440">
              <a:extLst>
                <a:ext uri="{FF2B5EF4-FFF2-40B4-BE49-F238E27FC236}">
                  <a16:creationId xmlns:a16="http://schemas.microsoft.com/office/drawing/2014/main" id="{314C42FA-2AE6-B851-143C-9D3C9377343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3" y="3253"/>
              <a:ext cx="0" cy="55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5" name="Line 441">
              <a:extLst>
                <a:ext uri="{FF2B5EF4-FFF2-40B4-BE49-F238E27FC236}">
                  <a16:creationId xmlns:a16="http://schemas.microsoft.com/office/drawing/2014/main" id="{DE7B3575-F59C-70E9-46FC-A5388331975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7" y="3590"/>
              <a:ext cx="0" cy="21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6" name="Line 442">
              <a:extLst>
                <a:ext uri="{FF2B5EF4-FFF2-40B4-BE49-F238E27FC236}">
                  <a16:creationId xmlns:a16="http://schemas.microsoft.com/office/drawing/2014/main" id="{9B810B70-1837-5C33-A565-0734B2FEDB2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7" name="Line 443">
              <a:extLst>
                <a:ext uri="{FF2B5EF4-FFF2-40B4-BE49-F238E27FC236}">
                  <a16:creationId xmlns:a16="http://schemas.microsoft.com/office/drawing/2014/main" id="{E03B979D-6903-8650-D33A-38A418C1581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7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8" name="Line 444">
              <a:extLst>
                <a:ext uri="{FF2B5EF4-FFF2-40B4-BE49-F238E27FC236}">
                  <a16:creationId xmlns:a16="http://schemas.microsoft.com/office/drawing/2014/main" id="{531447B4-52A9-35EC-2750-7CE833D5A90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1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9" name="Line 445">
              <a:extLst>
                <a:ext uri="{FF2B5EF4-FFF2-40B4-BE49-F238E27FC236}">
                  <a16:creationId xmlns:a16="http://schemas.microsoft.com/office/drawing/2014/main" id="{D7037084-500F-A277-9A63-DB61F07B4FA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2" y="3461"/>
              <a:ext cx="0" cy="34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0" name="Line 446">
              <a:extLst>
                <a:ext uri="{FF2B5EF4-FFF2-40B4-BE49-F238E27FC236}">
                  <a16:creationId xmlns:a16="http://schemas.microsoft.com/office/drawing/2014/main" id="{FEF9AC23-6F55-4DC3-4544-6CBD6797E44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1" name="Line 447">
              <a:extLst>
                <a:ext uri="{FF2B5EF4-FFF2-40B4-BE49-F238E27FC236}">
                  <a16:creationId xmlns:a16="http://schemas.microsoft.com/office/drawing/2014/main" id="{DEBDB851-9A7B-2613-341D-72BCB71149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2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2" name="Line 448">
              <a:extLst>
                <a:ext uri="{FF2B5EF4-FFF2-40B4-BE49-F238E27FC236}">
                  <a16:creationId xmlns:a16="http://schemas.microsoft.com/office/drawing/2014/main" id="{8AC04AED-5C97-C164-FBE6-0660C51F02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7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3" name="Line 449">
              <a:extLst>
                <a:ext uri="{FF2B5EF4-FFF2-40B4-BE49-F238E27FC236}">
                  <a16:creationId xmlns:a16="http://schemas.microsoft.com/office/drawing/2014/main" id="{40AC9C6C-E8E1-82F7-FB49-6FD9A66927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2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4" name="Line 450">
              <a:extLst>
                <a:ext uri="{FF2B5EF4-FFF2-40B4-BE49-F238E27FC236}">
                  <a16:creationId xmlns:a16="http://schemas.microsoft.com/office/drawing/2014/main" id="{425A1375-BB85-811D-6D13-001AA22B19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7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5" name="Line 451">
              <a:extLst>
                <a:ext uri="{FF2B5EF4-FFF2-40B4-BE49-F238E27FC236}">
                  <a16:creationId xmlns:a16="http://schemas.microsoft.com/office/drawing/2014/main" id="{D21ED248-AFF0-E070-7A69-E604DF32B8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62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6" name="Line 452">
              <a:extLst>
                <a:ext uri="{FF2B5EF4-FFF2-40B4-BE49-F238E27FC236}">
                  <a16:creationId xmlns:a16="http://schemas.microsoft.com/office/drawing/2014/main" id="{BC6D60D0-C74B-E430-F0F0-BCDC225F1FD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2" y="3357"/>
              <a:ext cx="0" cy="4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7" name="Line 453">
              <a:extLst>
                <a:ext uri="{FF2B5EF4-FFF2-40B4-BE49-F238E27FC236}">
                  <a16:creationId xmlns:a16="http://schemas.microsoft.com/office/drawing/2014/main" id="{24708395-5B8C-76F7-4C08-BEB1F2D329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8" name="Line 454">
              <a:extLst>
                <a:ext uri="{FF2B5EF4-FFF2-40B4-BE49-F238E27FC236}">
                  <a16:creationId xmlns:a16="http://schemas.microsoft.com/office/drawing/2014/main" id="{31359C8C-CE01-66C9-A8DA-B49EBF65EE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01" y="3768"/>
              <a:ext cx="0" cy="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9" name="Line 455">
              <a:extLst>
                <a:ext uri="{FF2B5EF4-FFF2-40B4-BE49-F238E27FC236}">
                  <a16:creationId xmlns:a16="http://schemas.microsoft.com/office/drawing/2014/main" id="{B32A52F1-F885-9250-B621-5F28F5A0A5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1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0" name="Line 456">
              <a:extLst>
                <a:ext uri="{FF2B5EF4-FFF2-40B4-BE49-F238E27FC236}">
                  <a16:creationId xmlns:a16="http://schemas.microsoft.com/office/drawing/2014/main" id="{313C6A48-CDB1-7C6D-D765-04A9E088D82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6" y="3640"/>
              <a:ext cx="0" cy="16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1" name="Line 457">
              <a:extLst>
                <a:ext uri="{FF2B5EF4-FFF2-40B4-BE49-F238E27FC236}">
                  <a16:creationId xmlns:a16="http://schemas.microsoft.com/office/drawing/2014/main" id="{4B700C50-039B-3722-7BC8-3C2C9E8DC9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21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2" name="Line 458">
              <a:extLst>
                <a:ext uri="{FF2B5EF4-FFF2-40B4-BE49-F238E27FC236}">
                  <a16:creationId xmlns:a16="http://schemas.microsoft.com/office/drawing/2014/main" id="{5A21B8E1-9946-AEAE-C5CE-B8A93175CE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46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3" name="Line 459">
              <a:extLst>
                <a:ext uri="{FF2B5EF4-FFF2-40B4-BE49-F238E27FC236}">
                  <a16:creationId xmlns:a16="http://schemas.microsoft.com/office/drawing/2014/main" id="{1B8B5FCE-2D6F-E516-D2BF-2EED74A2FE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4" name="Line 460">
              <a:extLst>
                <a:ext uri="{FF2B5EF4-FFF2-40B4-BE49-F238E27FC236}">
                  <a16:creationId xmlns:a16="http://schemas.microsoft.com/office/drawing/2014/main" id="{0F1AFA95-C3F9-6C69-C787-66F897ABE37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6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5" name="Line 461">
              <a:extLst>
                <a:ext uri="{FF2B5EF4-FFF2-40B4-BE49-F238E27FC236}">
                  <a16:creationId xmlns:a16="http://schemas.microsoft.com/office/drawing/2014/main" id="{51CEE895-C304-2555-8925-A7143D261C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1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6" name="Line 462">
              <a:extLst>
                <a:ext uri="{FF2B5EF4-FFF2-40B4-BE49-F238E27FC236}">
                  <a16:creationId xmlns:a16="http://schemas.microsoft.com/office/drawing/2014/main" id="{76D7DC90-D143-0FF3-BB7D-71E81515FC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7" name="Line 463">
              <a:extLst>
                <a:ext uri="{FF2B5EF4-FFF2-40B4-BE49-F238E27FC236}">
                  <a16:creationId xmlns:a16="http://schemas.microsoft.com/office/drawing/2014/main" id="{3005F0B2-A3EB-6DF8-A905-1648CCC32C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1" y="3303"/>
              <a:ext cx="0" cy="50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8" name="Line 464">
              <a:extLst>
                <a:ext uri="{FF2B5EF4-FFF2-40B4-BE49-F238E27FC236}">
                  <a16:creationId xmlns:a16="http://schemas.microsoft.com/office/drawing/2014/main" id="{7B661206-FD4B-7C67-3B95-4376386CB22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9" name="Line 465">
              <a:extLst>
                <a:ext uri="{FF2B5EF4-FFF2-40B4-BE49-F238E27FC236}">
                  <a16:creationId xmlns:a16="http://schemas.microsoft.com/office/drawing/2014/main" id="{FAC333C9-F05B-67DA-79F1-8BBFB1DBD2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1" y="1778"/>
              <a:ext cx="0" cy="20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0" name="Line 466">
              <a:extLst>
                <a:ext uri="{FF2B5EF4-FFF2-40B4-BE49-F238E27FC236}">
                  <a16:creationId xmlns:a16="http://schemas.microsoft.com/office/drawing/2014/main" id="{494209DA-21FB-9977-FD48-C859CC5B498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6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1" name="Line 467">
              <a:extLst>
                <a:ext uri="{FF2B5EF4-FFF2-40B4-BE49-F238E27FC236}">
                  <a16:creationId xmlns:a16="http://schemas.microsoft.com/office/drawing/2014/main" id="{9F3FB118-DAF6-884F-CBC5-59125E21DC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2" name="Line 468">
              <a:extLst>
                <a:ext uri="{FF2B5EF4-FFF2-40B4-BE49-F238E27FC236}">
                  <a16:creationId xmlns:a16="http://schemas.microsoft.com/office/drawing/2014/main" id="{67354EF4-15DF-C051-C9ED-4A085B108A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3" name="Line 469">
              <a:extLst>
                <a:ext uri="{FF2B5EF4-FFF2-40B4-BE49-F238E27FC236}">
                  <a16:creationId xmlns:a16="http://schemas.microsoft.com/office/drawing/2014/main" id="{23C1802A-2103-7590-A1F2-BCF317D7B5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1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4" name="Line 470">
              <a:extLst>
                <a:ext uri="{FF2B5EF4-FFF2-40B4-BE49-F238E27FC236}">
                  <a16:creationId xmlns:a16="http://schemas.microsoft.com/office/drawing/2014/main" id="{77322E64-4725-D24E-A115-DA779942CE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20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5" name="Line 471">
              <a:extLst>
                <a:ext uri="{FF2B5EF4-FFF2-40B4-BE49-F238E27FC236}">
                  <a16:creationId xmlns:a16="http://schemas.microsoft.com/office/drawing/2014/main" id="{5748D86E-DB92-1CEA-0943-07A2B3C9E16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0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6" name="Line 472">
              <a:extLst>
                <a:ext uri="{FF2B5EF4-FFF2-40B4-BE49-F238E27FC236}">
                  <a16:creationId xmlns:a16="http://schemas.microsoft.com/office/drawing/2014/main" id="{008339F0-8535-1829-DB13-E0650C06E0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5" y="3407"/>
              <a:ext cx="0" cy="39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7" name="Line 473">
              <a:extLst>
                <a:ext uri="{FF2B5EF4-FFF2-40B4-BE49-F238E27FC236}">
                  <a16:creationId xmlns:a16="http://schemas.microsoft.com/office/drawing/2014/main" id="{EA677173-F1F1-1CC3-2CAA-E684223FDB6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0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8" name="Line 474">
              <a:extLst>
                <a:ext uri="{FF2B5EF4-FFF2-40B4-BE49-F238E27FC236}">
                  <a16:creationId xmlns:a16="http://schemas.microsoft.com/office/drawing/2014/main" id="{549BB16D-2F94-E424-5AA4-1B6F1CD31E7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9" name="Line 475">
              <a:extLst>
                <a:ext uri="{FF2B5EF4-FFF2-40B4-BE49-F238E27FC236}">
                  <a16:creationId xmlns:a16="http://schemas.microsoft.com/office/drawing/2014/main" id="{28EFBC5E-657B-8695-EC25-86C17FAA87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0" name="Line 476">
              <a:extLst>
                <a:ext uri="{FF2B5EF4-FFF2-40B4-BE49-F238E27FC236}">
                  <a16:creationId xmlns:a16="http://schemas.microsoft.com/office/drawing/2014/main" id="{3988E7FC-246A-3480-9477-C291B5796D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1" name="Line 477">
              <a:extLst>
                <a:ext uri="{FF2B5EF4-FFF2-40B4-BE49-F238E27FC236}">
                  <a16:creationId xmlns:a16="http://schemas.microsoft.com/office/drawing/2014/main" id="{71254979-2D6F-81F7-A9A4-5142BB60A1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70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2" name="Line 478">
              <a:extLst>
                <a:ext uri="{FF2B5EF4-FFF2-40B4-BE49-F238E27FC236}">
                  <a16:creationId xmlns:a16="http://schemas.microsoft.com/office/drawing/2014/main" id="{DC178807-0E1E-4ADC-C8D3-C3113A5B26F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0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3" name="Line 479">
              <a:extLst>
                <a:ext uri="{FF2B5EF4-FFF2-40B4-BE49-F238E27FC236}">
                  <a16:creationId xmlns:a16="http://schemas.microsoft.com/office/drawing/2014/main" id="{A0351194-64F0-6E17-F3BB-04DCA5B01E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4" name="Line 480">
              <a:extLst>
                <a:ext uri="{FF2B5EF4-FFF2-40B4-BE49-F238E27FC236}">
                  <a16:creationId xmlns:a16="http://schemas.microsoft.com/office/drawing/2014/main" id="{35941833-C3EC-DD21-CE1C-BE32A028D3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0" y="2951"/>
              <a:ext cx="0" cy="85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5" name="Line 481">
              <a:extLst>
                <a:ext uri="{FF2B5EF4-FFF2-40B4-BE49-F238E27FC236}">
                  <a16:creationId xmlns:a16="http://schemas.microsoft.com/office/drawing/2014/main" id="{B4D9D462-4ED6-8FF1-3CED-6F7A85637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4" y="768"/>
              <a:ext cx="0" cy="30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6" name="Line 482">
              <a:extLst>
                <a:ext uri="{FF2B5EF4-FFF2-40B4-BE49-F238E27FC236}">
                  <a16:creationId xmlns:a16="http://schemas.microsoft.com/office/drawing/2014/main" id="{C88DD927-3D9D-6251-F7F2-D3F37A9573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9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7" name="Line 483">
              <a:extLst>
                <a:ext uri="{FF2B5EF4-FFF2-40B4-BE49-F238E27FC236}">
                  <a16:creationId xmlns:a16="http://schemas.microsoft.com/office/drawing/2014/main" id="{D788581D-9908-F99D-66B2-6436AAFFAED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4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8" name="Line 484">
              <a:extLst>
                <a:ext uri="{FF2B5EF4-FFF2-40B4-BE49-F238E27FC236}">
                  <a16:creationId xmlns:a16="http://schemas.microsoft.com/office/drawing/2014/main" id="{7E36A32A-AD44-3CBD-6F64-997FFFED99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9" name="Line 485">
              <a:extLst>
                <a:ext uri="{FF2B5EF4-FFF2-40B4-BE49-F238E27FC236}">
                  <a16:creationId xmlns:a16="http://schemas.microsoft.com/office/drawing/2014/main" id="{7077DA90-1D35-1015-2C41-99ACF753C72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2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0" name="Line 486">
              <a:extLst>
                <a:ext uri="{FF2B5EF4-FFF2-40B4-BE49-F238E27FC236}">
                  <a16:creationId xmlns:a16="http://schemas.microsoft.com/office/drawing/2014/main" id="{39045230-9D80-6018-F4C2-26D2EADD83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39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1" name="Line 487">
              <a:extLst>
                <a:ext uri="{FF2B5EF4-FFF2-40B4-BE49-F238E27FC236}">
                  <a16:creationId xmlns:a16="http://schemas.microsoft.com/office/drawing/2014/main" id="{7090B3F9-6043-DF40-0E50-8F7648778D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4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2" name="Line 488">
              <a:extLst>
                <a:ext uri="{FF2B5EF4-FFF2-40B4-BE49-F238E27FC236}">
                  <a16:creationId xmlns:a16="http://schemas.microsoft.com/office/drawing/2014/main" id="{8EEF7813-2612-87F5-4E96-6B5BBDCF36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9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3" name="Line 489">
              <a:extLst>
                <a:ext uri="{FF2B5EF4-FFF2-40B4-BE49-F238E27FC236}">
                  <a16:creationId xmlns:a16="http://schemas.microsoft.com/office/drawing/2014/main" id="{7D42F48C-A947-3643-5CF1-4116551171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4" y="3615"/>
              <a:ext cx="0" cy="18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4" name="Line 490">
              <a:extLst>
                <a:ext uri="{FF2B5EF4-FFF2-40B4-BE49-F238E27FC236}">
                  <a16:creationId xmlns:a16="http://schemas.microsoft.com/office/drawing/2014/main" id="{622C53D8-40CB-FDF5-F4EA-E73B32DD22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5" name="Line 491">
              <a:extLst>
                <a:ext uri="{FF2B5EF4-FFF2-40B4-BE49-F238E27FC236}">
                  <a16:creationId xmlns:a16="http://schemas.microsoft.com/office/drawing/2014/main" id="{CB398D1B-D23A-7A44-E036-EBD6C6D765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4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6" name="Line 492">
              <a:extLst>
                <a:ext uri="{FF2B5EF4-FFF2-40B4-BE49-F238E27FC236}">
                  <a16:creationId xmlns:a16="http://schemas.microsoft.com/office/drawing/2014/main" id="{E2B2DB51-BFD1-26E8-BD14-1FBD41DA847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7" name="Line 493">
              <a:extLst>
                <a:ext uri="{FF2B5EF4-FFF2-40B4-BE49-F238E27FC236}">
                  <a16:creationId xmlns:a16="http://schemas.microsoft.com/office/drawing/2014/main" id="{FC1ED6CB-6E5D-FAFD-6F3D-F5911D63BFC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8" name="Line 494">
              <a:extLst>
                <a:ext uri="{FF2B5EF4-FFF2-40B4-BE49-F238E27FC236}">
                  <a16:creationId xmlns:a16="http://schemas.microsoft.com/office/drawing/2014/main" id="{926354B0-910D-C283-DB44-6861F85F46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9" name="Line 495">
              <a:extLst>
                <a:ext uri="{FF2B5EF4-FFF2-40B4-BE49-F238E27FC236}">
                  <a16:creationId xmlns:a16="http://schemas.microsoft.com/office/drawing/2014/main" id="{3C8D1801-7B26-0A0A-C01A-6810092D37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8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0" name="Line 496">
              <a:extLst>
                <a:ext uri="{FF2B5EF4-FFF2-40B4-BE49-F238E27FC236}">
                  <a16:creationId xmlns:a16="http://schemas.microsoft.com/office/drawing/2014/main" id="{B40F21AD-5A4C-BC57-4362-649A65DE872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1" name="Line 497">
              <a:extLst>
                <a:ext uri="{FF2B5EF4-FFF2-40B4-BE49-F238E27FC236}">
                  <a16:creationId xmlns:a16="http://schemas.microsoft.com/office/drawing/2014/main" id="{C7D6E405-0BBA-E13D-D37B-3835136250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3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2" name="Line 498">
              <a:extLst>
                <a:ext uri="{FF2B5EF4-FFF2-40B4-BE49-F238E27FC236}">
                  <a16:creationId xmlns:a16="http://schemas.microsoft.com/office/drawing/2014/main" id="{3EA1032F-764C-3A6E-98ED-B6E5F9C5E60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8" y="2996"/>
              <a:ext cx="0" cy="80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3" name="Line 499">
              <a:extLst>
                <a:ext uri="{FF2B5EF4-FFF2-40B4-BE49-F238E27FC236}">
                  <a16:creationId xmlns:a16="http://schemas.microsoft.com/office/drawing/2014/main" id="{CD3E603E-0D34-B3F7-359A-BFAA040B266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3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4" name="Line 500">
              <a:extLst>
                <a:ext uri="{FF2B5EF4-FFF2-40B4-BE49-F238E27FC236}">
                  <a16:creationId xmlns:a16="http://schemas.microsoft.com/office/drawing/2014/main" id="{99DD6EDE-17C2-7EFB-F6D1-F7CFAC8DF35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8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5" name="Line 501">
              <a:extLst>
                <a:ext uri="{FF2B5EF4-FFF2-40B4-BE49-F238E27FC236}">
                  <a16:creationId xmlns:a16="http://schemas.microsoft.com/office/drawing/2014/main" id="{4779E69F-2FA4-CC76-F716-69A1FBFEE2D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2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6" name="Line 502">
              <a:extLst>
                <a:ext uri="{FF2B5EF4-FFF2-40B4-BE49-F238E27FC236}">
                  <a16:creationId xmlns:a16="http://schemas.microsoft.com/office/drawing/2014/main" id="{7B9358BD-731F-A135-B15B-0851E1F9CA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3" y="3575"/>
              <a:ext cx="0" cy="22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7" name="Line 503">
              <a:extLst>
                <a:ext uri="{FF2B5EF4-FFF2-40B4-BE49-F238E27FC236}">
                  <a16:creationId xmlns:a16="http://schemas.microsoft.com/office/drawing/2014/main" id="{CA610870-A87D-FA3F-7DDA-E01339F6C4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8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8" name="Line 504">
              <a:extLst>
                <a:ext uri="{FF2B5EF4-FFF2-40B4-BE49-F238E27FC236}">
                  <a16:creationId xmlns:a16="http://schemas.microsoft.com/office/drawing/2014/main" id="{D7D286FA-A459-D1C5-8E6D-52F2F56988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4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9" name="Line 505">
              <a:extLst>
                <a:ext uri="{FF2B5EF4-FFF2-40B4-BE49-F238E27FC236}">
                  <a16:creationId xmlns:a16="http://schemas.microsoft.com/office/drawing/2014/main" id="{B50DC771-5BAA-D7EA-D0E2-72AB220BEC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58" y="3759"/>
              <a:ext cx="0" cy="4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0" name="Line 506">
              <a:extLst>
                <a:ext uri="{FF2B5EF4-FFF2-40B4-BE49-F238E27FC236}">
                  <a16:creationId xmlns:a16="http://schemas.microsoft.com/office/drawing/2014/main" id="{C8C51C87-EAD3-CBFE-2780-F5B5BEF781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3" y="3491"/>
              <a:ext cx="0" cy="31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1" name="Line 507">
              <a:extLst>
                <a:ext uri="{FF2B5EF4-FFF2-40B4-BE49-F238E27FC236}">
                  <a16:creationId xmlns:a16="http://schemas.microsoft.com/office/drawing/2014/main" id="{C7440D30-6C3B-B79D-1DBA-2D1DEB1E3B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8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2" name="Line 508">
              <a:extLst>
                <a:ext uri="{FF2B5EF4-FFF2-40B4-BE49-F238E27FC236}">
                  <a16:creationId xmlns:a16="http://schemas.microsoft.com/office/drawing/2014/main" id="{B37AA1AE-B588-CC4A-DE77-5EAC8F4F1AA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3" name="Line 509">
              <a:extLst>
                <a:ext uri="{FF2B5EF4-FFF2-40B4-BE49-F238E27FC236}">
                  <a16:creationId xmlns:a16="http://schemas.microsoft.com/office/drawing/2014/main" id="{EBFFFD78-C434-0689-B9D1-CA0D9DFBF05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8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4" name="Line 510">
              <a:extLst>
                <a:ext uri="{FF2B5EF4-FFF2-40B4-BE49-F238E27FC236}">
                  <a16:creationId xmlns:a16="http://schemas.microsoft.com/office/drawing/2014/main" id="{5BB6C7A1-C10D-2CD8-3ACF-A8B9303129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5" name="Line 511">
              <a:extLst>
                <a:ext uri="{FF2B5EF4-FFF2-40B4-BE49-F238E27FC236}">
                  <a16:creationId xmlns:a16="http://schemas.microsoft.com/office/drawing/2014/main" id="{FA742C74-FAF0-5FA0-D35E-D0F9906F7DF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6" name="Line 512">
              <a:extLst>
                <a:ext uri="{FF2B5EF4-FFF2-40B4-BE49-F238E27FC236}">
                  <a16:creationId xmlns:a16="http://schemas.microsoft.com/office/drawing/2014/main" id="{C3AB44D2-904A-D52C-EABC-CE17C05B47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2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7" name="Line 513">
              <a:extLst>
                <a:ext uri="{FF2B5EF4-FFF2-40B4-BE49-F238E27FC236}">
                  <a16:creationId xmlns:a16="http://schemas.microsoft.com/office/drawing/2014/main" id="{FA08AF5B-2D5D-3C63-8C41-9D1262518B5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8" name="Line 514">
              <a:extLst>
                <a:ext uri="{FF2B5EF4-FFF2-40B4-BE49-F238E27FC236}">
                  <a16:creationId xmlns:a16="http://schemas.microsoft.com/office/drawing/2014/main" id="{21AEA665-A78E-6EE2-3981-8FFA8DE400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07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9" name="Line 515">
              <a:extLst>
                <a:ext uri="{FF2B5EF4-FFF2-40B4-BE49-F238E27FC236}">
                  <a16:creationId xmlns:a16="http://schemas.microsoft.com/office/drawing/2014/main" id="{7CC903C1-947E-FF60-A985-AFD58D1CA65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17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0" name="Line 516">
              <a:extLst>
                <a:ext uri="{FF2B5EF4-FFF2-40B4-BE49-F238E27FC236}">
                  <a16:creationId xmlns:a16="http://schemas.microsoft.com/office/drawing/2014/main" id="{65279DDE-F1A5-067B-E734-EE9CABBA4E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22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1" name="Line 517">
              <a:extLst>
                <a:ext uri="{FF2B5EF4-FFF2-40B4-BE49-F238E27FC236}">
                  <a16:creationId xmlns:a16="http://schemas.microsoft.com/office/drawing/2014/main" id="{3CFFE46D-BD36-20E4-4C26-453010C8B2F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2" name="Line 518">
              <a:extLst>
                <a:ext uri="{FF2B5EF4-FFF2-40B4-BE49-F238E27FC236}">
                  <a16:creationId xmlns:a16="http://schemas.microsoft.com/office/drawing/2014/main" id="{99DB85D5-759C-2B92-0D75-CB5CDE7518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7" y="3397"/>
              <a:ext cx="0" cy="40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3" name="Line 519">
              <a:extLst>
                <a:ext uri="{FF2B5EF4-FFF2-40B4-BE49-F238E27FC236}">
                  <a16:creationId xmlns:a16="http://schemas.microsoft.com/office/drawing/2014/main" id="{EA85238C-7C60-ABEF-41BF-25D9CD37B1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2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4" name="Line 520">
              <a:extLst>
                <a:ext uri="{FF2B5EF4-FFF2-40B4-BE49-F238E27FC236}">
                  <a16:creationId xmlns:a16="http://schemas.microsoft.com/office/drawing/2014/main" id="{FD06B4D7-2881-157F-F829-3A94D25773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5" name="Line 521">
              <a:extLst>
                <a:ext uri="{FF2B5EF4-FFF2-40B4-BE49-F238E27FC236}">
                  <a16:creationId xmlns:a16="http://schemas.microsoft.com/office/drawing/2014/main" id="{D5D78F9B-6840-4965-39B9-F1F08AFEDD2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2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6" name="Line 522">
              <a:extLst>
                <a:ext uri="{FF2B5EF4-FFF2-40B4-BE49-F238E27FC236}">
                  <a16:creationId xmlns:a16="http://schemas.microsoft.com/office/drawing/2014/main" id="{94E20A46-6A35-E910-7B00-6EC8742D6F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7" name="Line 523">
              <a:extLst>
                <a:ext uri="{FF2B5EF4-FFF2-40B4-BE49-F238E27FC236}">
                  <a16:creationId xmlns:a16="http://schemas.microsoft.com/office/drawing/2014/main" id="{285B930A-2132-BC26-7A19-61BF9E39250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7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8" name="Line 524">
              <a:extLst>
                <a:ext uri="{FF2B5EF4-FFF2-40B4-BE49-F238E27FC236}">
                  <a16:creationId xmlns:a16="http://schemas.microsoft.com/office/drawing/2014/main" id="{769EC646-0FF3-2A37-74AC-218C78854FA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9" name="Line 525">
              <a:extLst>
                <a:ext uri="{FF2B5EF4-FFF2-40B4-BE49-F238E27FC236}">
                  <a16:creationId xmlns:a16="http://schemas.microsoft.com/office/drawing/2014/main" id="{4B9C2E77-FCD4-69FC-5E23-73ADB8F83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6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0" name="Line 526">
              <a:extLst>
                <a:ext uri="{FF2B5EF4-FFF2-40B4-BE49-F238E27FC236}">
                  <a16:creationId xmlns:a16="http://schemas.microsoft.com/office/drawing/2014/main" id="{0EC8FEA1-BCA4-85E4-1EEE-887CD93206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1" name="Line 527">
              <a:extLst>
                <a:ext uri="{FF2B5EF4-FFF2-40B4-BE49-F238E27FC236}">
                  <a16:creationId xmlns:a16="http://schemas.microsoft.com/office/drawing/2014/main" id="{B3DBF39B-6D2C-F349-F04A-6327CFCBFD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6" y="3343"/>
              <a:ext cx="0" cy="46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2" name="Line 528">
              <a:extLst>
                <a:ext uri="{FF2B5EF4-FFF2-40B4-BE49-F238E27FC236}">
                  <a16:creationId xmlns:a16="http://schemas.microsoft.com/office/drawing/2014/main" id="{5C1C479B-7101-E5BE-C521-26A446BF9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1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3" name="Line 529">
              <a:extLst>
                <a:ext uri="{FF2B5EF4-FFF2-40B4-BE49-F238E27FC236}">
                  <a16:creationId xmlns:a16="http://schemas.microsoft.com/office/drawing/2014/main" id="{FE608444-D083-EE78-E612-05D5975F435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6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4" name="Line 530">
              <a:extLst>
                <a:ext uri="{FF2B5EF4-FFF2-40B4-BE49-F238E27FC236}">
                  <a16:creationId xmlns:a16="http://schemas.microsoft.com/office/drawing/2014/main" id="{2B948453-A517-DA1D-1D0D-2D671647F5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1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5" name="Line 531">
              <a:extLst>
                <a:ext uri="{FF2B5EF4-FFF2-40B4-BE49-F238E27FC236}">
                  <a16:creationId xmlns:a16="http://schemas.microsoft.com/office/drawing/2014/main" id="{B01F8805-39CB-FF6F-07CC-346BFCC2B2F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21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6" name="Line 532">
              <a:extLst>
                <a:ext uri="{FF2B5EF4-FFF2-40B4-BE49-F238E27FC236}">
                  <a16:creationId xmlns:a16="http://schemas.microsoft.com/office/drawing/2014/main" id="{45A62921-2D14-0FA3-685F-CFA75A1C7F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1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7" name="Line 533">
              <a:extLst>
                <a:ext uri="{FF2B5EF4-FFF2-40B4-BE49-F238E27FC236}">
                  <a16:creationId xmlns:a16="http://schemas.microsoft.com/office/drawing/2014/main" id="{BF80D992-7751-B881-3A7B-8A031CCCB1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8" name="Line 534">
              <a:extLst>
                <a:ext uri="{FF2B5EF4-FFF2-40B4-BE49-F238E27FC236}">
                  <a16:creationId xmlns:a16="http://schemas.microsoft.com/office/drawing/2014/main" id="{50A6E5C8-FC6A-EF7F-D76B-80D8A5FD6C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9" name="Line 535">
              <a:extLst>
                <a:ext uri="{FF2B5EF4-FFF2-40B4-BE49-F238E27FC236}">
                  <a16:creationId xmlns:a16="http://schemas.microsoft.com/office/drawing/2014/main" id="{D962AB88-EEF0-0EFA-C9E9-4C53C61D437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0" name="Line 536">
              <a:extLst>
                <a:ext uri="{FF2B5EF4-FFF2-40B4-BE49-F238E27FC236}">
                  <a16:creationId xmlns:a16="http://schemas.microsoft.com/office/drawing/2014/main" id="{3F96EE1D-0B38-1D3A-39B0-C23F5C494D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1" y="3422"/>
              <a:ext cx="0" cy="381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1" name="Line 537">
              <a:extLst>
                <a:ext uri="{FF2B5EF4-FFF2-40B4-BE49-F238E27FC236}">
                  <a16:creationId xmlns:a16="http://schemas.microsoft.com/office/drawing/2014/main" id="{DE5A871F-64B2-D2A6-9D44-8B68A994CC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6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2" name="Line 538">
              <a:extLst>
                <a:ext uri="{FF2B5EF4-FFF2-40B4-BE49-F238E27FC236}">
                  <a16:creationId xmlns:a16="http://schemas.microsoft.com/office/drawing/2014/main" id="{7CDF38FD-10E2-FE41-3907-086A5E7BE0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6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3" name="Line 539">
              <a:extLst>
                <a:ext uri="{FF2B5EF4-FFF2-40B4-BE49-F238E27FC236}">
                  <a16:creationId xmlns:a16="http://schemas.microsoft.com/office/drawing/2014/main" id="{7CE15E5E-72FE-649A-6795-2C8F44F180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7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4" name="Line 540">
              <a:extLst>
                <a:ext uri="{FF2B5EF4-FFF2-40B4-BE49-F238E27FC236}">
                  <a16:creationId xmlns:a16="http://schemas.microsoft.com/office/drawing/2014/main" id="{77886266-580F-5EC0-70BF-45A4CE5C88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5" name="Line 541">
              <a:extLst>
                <a:ext uri="{FF2B5EF4-FFF2-40B4-BE49-F238E27FC236}">
                  <a16:creationId xmlns:a16="http://schemas.microsoft.com/office/drawing/2014/main" id="{C357C117-FC4A-0667-7EBA-45F4731C32F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95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6" name="Line 542">
              <a:extLst>
                <a:ext uri="{FF2B5EF4-FFF2-40B4-BE49-F238E27FC236}">
                  <a16:creationId xmlns:a16="http://schemas.microsoft.com/office/drawing/2014/main" id="{8C778BFA-3CA4-637B-79A8-01AA00D0C7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7" name="Line 543">
              <a:extLst>
                <a:ext uri="{FF2B5EF4-FFF2-40B4-BE49-F238E27FC236}">
                  <a16:creationId xmlns:a16="http://schemas.microsoft.com/office/drawing/2014/main" id="{E7AC2B91-5F1C-F9E3-D9D0-E7F48678CBD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8" name="Line 544">
              <a:extLst>
                <a:ext uri="{FF2B5EF4-FFF2-40B4-BE49-F238E27FC236}">
                  <a16:creationId xmlns:a16="http://schemas.microsoft.com/office/drawing/2014/main" id="{B05D7E31-2EB6-373C-FE64-DAD23917F3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0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9" name="Line 545">
              <a:extLst>
                <a:ext uri="{FF2B5EF4-FFF2-40B4-BE49-F238E27FC236}">
                  <a16:creationId xmlns:a16="http://schemas.microsoft.com/office/drawing/2014/main" id="{E4200EE6-F3C9-D69E-F525-F1D9F704AD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5" y="2694"/>
              <a:ext cx="0" cy="1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0" name="Line 546">
              <a:extLst>
                <a:ext uri="{FF2B5EF4-FFF2-40B4-BE49-F238E27FC236}">
                  <a16:creationId xmlns:a16="http://schemas.microsoft.com/office/drawing/2014/main" id="{195BE773-B8A8-1777-1E1B-A45F23380F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3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1" name="Line 547">
              <a:extLst>
                <a:ext uri="{FF2B5EF4-FFF2-40B4-BE49-F238E27FC236}">
                  <a16:creationId xmlns:a16="http://schemas.microsoft.com/office/drawing/2014/main" id="{8B3135BA-B46A-9FEF-2824-D8C3028B6C5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4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2" name="Line 548">
              <a:extLst>
                <a:ext uri="{FF2B5EF4-FFF2-40B4-BE49-F238E27FC236}">
                  <a16:creationId xmlns:a16="http://schemas.microsoft.com/office/drawing/2014/main" id="{3FA8C04C-174E-AC5A-89DF-6C24FE0F193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55" y="3556"/>
              <a:ext cx="0" cy="24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3" name="Line 549">
              <a:extLst>
                <a:ext uri="{FF2B5EF4-FFF2-40B4-BE49-F238E27FC236}">
                  <a16:creationId xmlns:a16="http://schemas.microsoft.com/office/drawing/2014/main" id="{A75E8965-D1E1-FA67-F815-4D098FB7E5B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0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4" name="Line 550">
              <a:extLst>
                <a:ext uri="{FF2B5EF4-FFF2-40B4-BE49-F238E27FC236}">
                  <a16:creationId xmlns:a16="http://schemas.microsoft.com/office/drawing/2014/main" id="{AB8F2CB7-29FE-82D3-FBF4-7C25474A8E5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5" name="Line 551">
              <a:extLst>
                <a:ext uri="{FF2B5EF4-FFF2-40B4-BE49-F238E27FC236}">
                  <a16:creationId xmlns:a16="http://schemas.microsoft.com/office/drawing/2014/main" id="{DBB3A720-A530-C687-77D0-91AFBB3CEB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0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6" name="Line 552">
              <a:extLst>
                <a:ext uri="{FF2B5EF4-FFF2-40B4-BE49-F238E27FC236}">
                  <a16:creationId xmlns:a16="http://schemas.microsoft.com/office/drawing/2014/main" id="{2D7FA73D-6901-E9C2-2EA0-A2C2473B7E7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5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7" name="Line 553">
              <a:extLst>
                <a:ext uri="{FF2B5EF4-FFF2-40B4-BE49-F238E27FC236}">
                  <a16:creationId xmlns:a16="http://schemas.microsoft.com/office/drawing/2014/main" id="{8FC10CFD-B131-EE73-1362-FED43F66023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8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8" name="Line 554">
              <a:extLst>
                <a:ext uri="{FF2B5EF4-FFF2-40B4-BE49-F238E27FC236}">
                  <a16:creationId xmlns:a16="http://schemas.microsoft.com/office/drawing/2014/main" id="{BDF6F436-5057-C071-C351-AC3F7D32BA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0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9" name="Line 555">
              <a:extLst>
                <a:ext uri="{FF2B5EF4-FFF2-40B4-BE49-F238E27FC236}">
                  <a16:creationId xmlns:a16="http://schemas.microsoft.com/office/drawing/2014/main" id="{2366D4C1-DC39-CA0E-4E8D-CF92AB3BBB0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4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0" name="Line 556">
              <a:extLst>
                <a:ext uri="{FF2B5EF4-FFF2-40B4-BE49-F238E27FC236}">
                  <a16:creationId xmlns:a16="http://schemas.microsoft.com/office/drawing/2014/main" id="{47924D8D-AECA-E31B-1CE2-A33B60F248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9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1" name="Line 557">
              <a:extLst>
                <a:ext uri="{FF2B5EF4-FFF2-40B4-BE49-F238E27FC236}">
                  <a16:creationId xmlns:a16="http://schemas.microsoft.com/office/drawing/2014/main" id="{91223B02-D78F-CF86-D6ED-5606ABCDFB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4" y="3531"/>
              <a:ext cx="0" cy="27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2" name="Line 558">
              <a:extLst>
                <a:ext uri="{FF2B5EF4-FFF2-40B4-BE49-F238E27FC236}">
                  <a16:creationId xmlns:a16="http://schemas.microsoft.com/office/drawing/2014/main" id="{351DB291-2687-485D-5417-6C7FA605222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9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3" name="Line 559">
              <a:extLst>
                <a:ext uri="{FF2B5EF4-FFF2-40B4-BE49-F238E27FC236}">
                  <a16:creationId xmlns:a16="http://schemas.microsoft.com/office/drawing/2014/main" id="{8740CDFF-7A06-B4DA-7738-3B2E787CA0F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3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4" name="Line 560">
              <a:extLst>
                <a:ext uri="{FF2B5EF4-FFF2-40B4-BE49-F238E27FC236}">
                  <a16:creationId xmlns:a16="http://schemas.microsoft.com/office/drawing/2014/main" id="{D942C7B7-2984-445D-5F91-2F8CA091D8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4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5" name="Line 561">
              <a:extLst>
                <a:ext uri="{FF2B5EF4-FFF2-40B4-BE49-F238E27FC236}">
                  <a16:creationId xmlns:a16="http://schemas.microsoft.com/office/drawing/2014/main" id="{68C95CF0-B897-96E4-D304-33F236E1F3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5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6" name="Line 562">
              <a:extLst>
                <a:ext uri="{FF2B5EF4-FFF2-40B4-BE49-F238E27FC236}">
                  <a16:creationId xmlns:a16="http://schemas.microsoft.com/office/drawing/2014/main" id="{C4874114-18D6-495B-FBE7-0380748001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69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7" name="Line 563">
              <a:extLst>
                <a:ext uri="{FF2B5EF4-FFF2-40B4-BE49-F238E27FC236}">
                  <a16:creationId xmlns:a16="http://schemas.microsoft.com/office/drawing/2014/main" id="{D4C8500B-8817-3744-C6B0-60003BB0B81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7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8" name="Line 564">
              <a:extLst>
                <a:ext uri="{FF2B5EF4-FFF2-40B4-BE49-F238E27FC236}">
                  <a16:creationId xmlns:a16="http://schemas.microsoft.com/office/drawing/2014/main" id="{643E40C9-40C5-2045-DE92-86553DC1D38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3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9" name="Line 565">
              <a:extLst>
                <a:ext uri="{FF2B5EF4-FFF2-40B4-BE49-F238E27FC236}">
                  <a16:creationId xmlns:a16="http://schemas.microsoft.com/office/drawing/2014/main" id="{BB3D0CE8-9AF8-2B81-5EA5-DE614CA11CC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0" name="Line 566">
              <a:extLst>
                <a:ext uri="{FF2B5EF4-FFF2-40B4-BE49-F238E27FC236}">
                  <a16:creationId xmlns:a16="http://schemas.microsoft.com/office/drawing/2014/main" id="{7319E426-313B-D8AF-2E1B-3779343E84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1" name="Line 567">
              <a:extLst>
                <a:ext uri="{FF2B5EF4-FFF2-40B4-BE49-F238E27FC236}">
                  <a16:creationId xmlns:a16="http://schemas.microsoft.com/office/drawing/2014/main" id="{1EE8BB6B-B483-008A-90F2-7EFC5397C4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2" name="Line 568">
              <a:extLst>
                <a:ext uri="{FF2B5EF4-FFF2-40B4-BE49-F238E27FC236}">
                  <a16:creationId xmlns:a16="http://schemas.microsoft.com/office/drawing/2014/main" id="{1348FC1C-1F2B-3CA8-14A2-304F6597EDB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8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3" name="Line 569">
              <a:extLst>
                <a:ext uri="{FF2B5EF4-FFF2-40B4-BE49-F238E27FC236}">
                  <a16:creationId xmlns:a16="http://schemas.microsoft.com/office/drawing/2014/main" id="{49DA9843-28F6-11B7-2A10-3A4301F056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13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4" name="Line 570">
              <a:extLst>
                <a:ext uri="{FF2B5EF4-FFF2-40B4-BE49-F238E27FC236}">
                  <a16:creationId xmlns:a16="http://schemas.microsoft.com/office/drawing/2014/main" id="{9E1B977F-CA07-0619-BC47-AAAC9BC35BC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28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5" name="Line 571">
              <a:extLst>
                <a:ext uri="{FF2B5EF4-FFF2-40B4-BE49-F238E27FC236}">
                  <a16:creationId xmlns:a16="http://schemas.microsoft.com/office/drawing/2014/main" id="{B569F053-D96D-0149-D588-6835E0304B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3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6" name="Line 572">
              <a:extLst>
                <a:ext uri="{FF2B5EF4-FFF2-40B4-BE49-F238E27FC236}">
                  <a16:creationId xmlns:a16="http://schemas.microsoft.com/office/drawing/2014/main" id="{E3EAE7E9-0E34-D581-7AA2-B160E3EC6E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8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7" name="Line 573">
              <a:extLst>
                <a:ext uri="{FF2B5EF4-FFF2-40B4-BE49-F238E27FC236}">
                  <a16:creationId xmlns:a16="http://schemas.microsoft.com/office/drawing/2014/main" id="{6C0AC6EB-0C20-996D-0373-7254862BA39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4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8" name="Line 574">
              <a:extLst>
                <a:ext uri="{FF2B5EF4-FFF2-40B4-BE49-F238E27FC236}">
                  <a16:creationId xmlns:a16="http://schemas.microsoft.com/office/drawing/2014/main" id="{E71B8940-A729-76B6-4BCE-71446CAA37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9" name="Line 575">
              <a:extLst>
                <a:ext uri="{FF2B5EF4-FFF2-40B4-BE49-F238E27FC236}">
                  <a16:creationId xmlns:a16="http://schemas.microsoft.com/office/drawing/2014/main" id="{1DCA18BD-6154-A332-0AAE-E2F61E2C38B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8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0" name="Line 576">
              <a:extLst>
                <a:ext uri="{FF2B5EF4-FFF2-40B4-BE49-F238E27FC236}">
                  <a16:creationId xmlns:a16="http://schemas.microsoft.com/office/drawing/2014/main" id="{755BBF18-CF11-5F3F-C938-95DA0B05E06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1" name="Line 577">
              <a:extLst>
                <a:ext uri="{FF2B5EF4-FFF2-40B4-BE49-F238E27FC236}">
                  <a16:creationId xmlns:a16="http://schemas.microsoft.com/office/drawing/2014/main" id="{CE756399-E38F-B757-DA8E-390F9E69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7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2" name="Line 578">
              <a:extLst>
                <a:ext uri="{FF2B5EF4-FFF2-40B4-BE49-F238E27FC236}">
                  <a16:creationId xmlns:a16="http://schemas.microsoft.com/office/drawing/2014/main" id="{270439A5-D7E3-E1E1-3DDE-214546E99F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2" y="3580"/>
              <a:ext cx="0" cy="22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3" name="Line 579">
              <a:extLst>
                <a:ext uri="{FF2B5EF4-FFF2-40B4-BE49-F238E27FC236}">
                  <a16:creationId xmlns:a16="http://schemas.microsoft.com/office/drawing/2014/main" id="{99E04EEB-19AD-99E9-E93D-E577F845EEB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7" y="3679"/>
              <a:ext cx="0" cy="12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4" name="Line 580">
              <a:extLst>
                <a:ext uri="{FF2B5EF4-FFF2-40B4-BE49-F238E27FC236}">
                  <a16:creationId xmlns:a16="http://schemas.microsoft.com/office/drawing/2014/main" id="{025D759C-2975-EE29-7BFB-CB62868936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2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5" name="Line 581">
              <a:extLst>
                <a:ext uri="{FF2B5EF4-FFF2-40B4-BE49-F238E27FC236}">
                  <a16:creationId xmlns:a16="http://schemas.microsoft.com/office/drawing/2014/main" id="{2F5FCF28-8123-5015-EF6B-D5A5972360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7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6" name="Line 582">
              <a:extLst>
                <a:ext uri="{FF2B5EF4-FFF2-40B4-BE49-F238E27FC236}">
                  <a16:creationId xmlns:a16="http://schemas.microsoft.com/office/drawing/2014/main" id="{BDF6805D-3CF0-71AD-E9B5-961B8CC5D9B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2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7" name="Line 583">
              <a:extLst>
                <a:ext uri="{FF2B5EF4-FFF2-40B4-BE49-F238E27FC236}">
                  <a16:creationId xmlns:a16="http://schemas.microsoft.com/office/drawing/2014/main" id="{0831E7B5-94DF-C762-8D16-DE8DB7E1CB7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8" name="Line 584">
              <a:extLst>
                <a:ext uri="{FF2B5EF4-FFF2-40B4-BE49-F238E27FC236}">
                  <a16:creationId xmlns:a16="http://schemas.microsoft.com/office/drawing/2014/main" id="{8098D676-14B6-24EE-B8F4-4F63EC210D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52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9" name="Line 585">
              <a:extLst>
                <a:ext uri="{FF2B5EF4-FFF2-40B4-BE49-F238E27FC236}">
                  <a16:creationId xmlns:a16="http://schemas.microsoft.com/office/drawing/2014/main" id="{30D8BC87-BF9F-80A6-03F9-FA32FD69A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62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0" name="Line 586">
              <a:extLst>
                <a:ext uri="{FF2B5EF4-FFF2-40B4-BE49-F238E27FC236}">
                  <a16:creationId xmlns:a16="http://schemas.microsoft.com/office/drawing/2014/main" id="{B20C3641-18E2-56E1-4CA2-6F1C159C586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1" name="Line 587">
              <a:extLst>
                <a:ext uri="{FF2B5EF4-FFF2-40B4-BE49-F238E27FC236}">
                  <a16:creationId xmlns:a16="http://schemas.microsoft.com/office/drawing/2014/main" id="{25B3243E-0B87-7011-DCB9-F0BFD65CE98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7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2" name="Line 588">
              <a:extLst>
                <a:ext uri="{FF2B5EF4-FFF2-40B4-BE49-F238E27FC236}">
                  <a16:creationId xmlns:a16="http://schemas.microsoft.com/office/drawing/2014/main" id="{C7C11C70-A550-40B5-6C5F-EA4456EB105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3" name="Line 589">
              <a:extLst>
                <a:ext uri="{FF2B5EF4-FFF2-40B4-BE49-F238E27FC236}">
                  <a16:creationId xmlns:a16="http://schemas.microsoft.com/office/drawing/2014/main" id="{7ADA36DF-D0C8-A60A-489F-A70ECEB61F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6" y="3764"/>
              <a:ext cx="0" cy="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4" name="Line 590">
              <a:extLst>
                <a:ext uri="{FF2B5EF4-FFF2-40B4-BE49-F238E27FC236}">
                  <a16:creationId xmlns:a16="http://schemas.microsoft.com/office/drawing/2014/main" id="{045CE001-0C08-00FC-0FD0-B5F455CEDCC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9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5" name="Line 591">
              <a:extLst>
                <a:ext uri="{FF2B5EF4-FFF2-40B4-BE49-F238E27FC236}">
                  <a16:creationId xmlns:a16="http://schemas.microsoft.com/office/drawing/2014/main" id="{4D50C509-3DB8-3EE4-9325-1043375970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16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6" name="Line 592">
              <a:extLst>
                <a:ext uri="{FF2B5EF4-FFF2-40B4-BE49-F238E27FC236}">
                  <a16:creationId xmlns:a16="http://schemas.microsoft.com/office/drawing/2014/main" id="{D7390C4A-0ACD-DC2D-CCD2-ED25765B77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1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7" name="Line 593">
              <a:extLst>
                <a:ext uri="{FF2B5EF4-FFF2-40B4-BE49-F238E27FC236}">
                  <a16:creationId xmlns:a16="http://schemas.microsoft.com/office/drawing/2014/main" id="{06F37AE0-F4ED-515B-18CC-17FF510E07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6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8" name="Line 594">
              <a:extLst>
                <a:ext uri="{FF2B5EF4-FFF2-40B4-BE49-F238E27FC236}">
                  <a16:creationId xmlns:a16="http://schemas.microsoft.com/office/drawing/2014/main" id="{006E364C-DB64-957E-CA0E-651665182C5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9" name="Line 595">
              <a:extLst>
                <a:ext uri="{FF2B5EF4-FFF2-40B4-BE49-F238E27FC236}">
                  <a16:creationId xmlns:a16="http://schemas.microsoft.com/office/drawing/2014/main" id="{A5451EAB-2749-FBB9-A70B-49BDD42CDF7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0" name="Line 596">
              <a:extLst>
                <a:ext uri="{FF2B5EF4-FFF2-40B4-BE49-F238E27FC236}">
                  <a16:creationId xmlns:a16="http://schemas.microsoft.com/office/drawing/2014/main" id="{4A4500FD-727E-D1A6-104C-B5D7DBD739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1" name="Line 597">
              <a:extLst>
                <a:ext uri="{FF2B5EF4-FFF2-40B4-BE49-F238E27FC236}">
                  <a16:creationId xmlns:a16="http://schemas.microsoft.com/office/drawing/2014/main" id="{8C048BCE-AA48-721E-4975-BBFB1070FA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2" name="Line 598">
              <a:extLst>
                <a:ext uri="{FF2B5EF4-FFF2-40B4-BE49-F238E27FC236}">
                  <a16:creationId xmlns:a16="http://schemas.microsoft.com/office/drawing/2014/main" id="{6441B112-2698-465E-23E1-CBB70C3F95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8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3" name="Line 599">
              <a:extLst>
                <a:ext uri="{FF2B5EF4-FFF2-40B4-BE49-F238E27FC236}">
                  <a16:creationId xmlns:a16="http://schemas.microsoft.com/office/drawing/2014/main" id="{955CB1DC-CAD5-9AFE-C349-3F5C4CF910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05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4" name="Line 600">
              <a:extLst>
                <a:ext uri="{FF2B5EF4-FFF2-40B4-BE49-F238E27FC236}">
                  <a16:creationId xmlns:a16="http://schemas.microsoft.com/office/drawing/2014/main" id="{55A0F3D2-F49F-3AD6-BE27-65CC8FA5EE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0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5" name="Line 601">
              <a:extLst>
                <a:ext uri="{FF2B5EF4-FFF2-40B4-BE49-F238E27FC236}">
                  <a16:creationId xmlns:a16="http://schemas.microsoft.com/office/drawing/2014/main" id="{0150FAC5-1D56-CFE1-F383-88FF5AE8D7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6" name="Line 602">
              <a:extLst>
                <a:ext uri="{FF2B5EF4-FFF2-40B4-BE49-F238E27FC236}">
                  <a16:creationId xmlns:a16="http://schemas.microsoft.com/office/drawing/2014/main" id="{A3192E2F-A3FD-29AC-D13C-760CD2F633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2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7" name="Line 603">
              <a:extLst>
                <a:ext uri="{FF2B5EF4-FFF2-40B4-BE49-F238E27FC236}">
                  <a16:creationId xmlns:a16="http://schemas.microsoft.com/office/drawing/2014/main" id="{52163AD6-39A7-B75B-6C94-BE2DE0A6C8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0" y="3719"/>
              <a:ext cx="0" cy="8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8" name="Line 604">
              <a:extLst>
                <a:ext uri="{FF2B5EF4-FFF2-40B4-BE49-F238E27FC236}">
                  <a16:creationId xmlns:a16="http://schemas.microsoft.com/office/drawing/2014/main" id="{D6F161ED-0FE2-225B-85FC-963918ABFBC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5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9" name="Line 605">
              <a:extLst>
                <a:ext uri="{FF2B5EF4-FFF2-40B4-BE49-F238E27FC236}">
                  <a16:creationId xmlns:a16="http://schemas.microsoft.com/office/drawing/2014/main" id="{A5836F53-6484-8481-2EBE-CCF9023765A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45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80" name="Line 606">
              <a:extLst>
                <a:ext uri="{FF2B5EF4-FFF2-40B4-BE49-F238E27FC236}">
                  <a16:creationId xmlns:a16="http://schemas.microsoft.com/office/drawing/2014/main" id="{053EAFE1-DA00-578D-20E3-697FB3DAA7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6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9885DF05-D42E-5C20-0FA1-52ACE598809E}"/>
              </a:ext>
            </a:extLst>
          </p:cNvPr>
          <p:cNvSpPr/>
          <p:nvPr/>
        </p:nvSpPr>
        <p:spPr>
          <a:xfrm>
            <a:off x="5401559" y="0"/>
            <a:ext cx="1973927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7650274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50DF1C5-D9AF-F3E7-2DBD-6EACFE562D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-2002945" y="1770006"/>
            <a:ext cx="5868194" cy="2016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9FBAE51-4CAF-5BAE-BD4A-A85148310C43}"/>
              </a:ext>
            </a:extLst>
          </p:cNvPr>
          <p:cNvSpPr/>
          <p:nvPr/>
        </p:nvSpPr>
        <p:spPr>
          <a:xfrm>
            <a:off x="5401559" y="0"/>
            <a:ext cx="6790441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grpSp>
        <p:nvGrpSpPr>
          <p:cNvPr id="201" name="Group 607">
            <a:extLst>
              <a:ext uri="{FF2B5EF4-FFF2-40B4-BE49-F238E27FC236}">
                <a16:creationId xmlns:a16="http://schemas.microsoft.com/office/drawing/2014/main" id="{D5EDA25C-592B-5EAE-CCD0-D2BFD9EAF6A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016958" y="956698"/>
            <a:ext cx="6160851" cy="3600000"/>
            <a:chOff x="1079" y="768"/>
            <a:chExt cx="1381" cy="3035"/>
          </a:xfrm>
        </p:grpSpPr>
        <p:sp>
          <p:nvSpPr>
            <p:cNvPr id="202" name="Line 428">
              <a:extLst>
                <a:ext uri="{FF2B5EF4-FFF2-40B4-BE49-F238E27FC236}">
                  <a16:creationId xmlns:a16="http://schemas.microsoft.com/office/drawing/2014/main" id="{93C06D28-D400-7CD9-49F9-AD648BC297E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79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3" name="Line 429">
              <a:extLst>
                <a:ext uri="{FF2B5EF4-FFF2-40B4-BE49-F238E27FC236}">
                  <a16:creationId xmlns:a16="http://schemas.microsoft.com/office/drawing/2014/main" id="{C5EF7987-7F9B-F385-FA61-FD94090BD2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89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4" name="Line 430">
              <a:extLst>
                <a:ext uri="{FF2B5EF4-FFF2-40B4-BE49-F238E27FC236}">
                  <a16:creationId xmlns:a16="http://schemas.microsoft.com/office/drawing/2014/main" id="{493E23E2-2FE3-26BD-7D3E-151AB66FE93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13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5" name="Line 431">
              <a:extLst>
                <a:ext uri="{FF2B5EF4-FFF2-40B4-BE49-F238E27FC236}">
                  <a16:creationId xmlns:a16="http://schemas.microsoft.com/office/drawing/2014/main" id="{B4535C4C-4BA5-E89E-2A79-99C3788455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6" name="Line 432">
              <a:extLst>
                <a:ext uri="{FF2B5EF4-FFF2-40B4-BE49-F238E27FC236}">
                  <a16:creationId xmlns:a16="http://schemas.microsoft.com/office/drawing/2014/main" id="{4EF2818C-B4FC-770A-02B1-529F2BD27E7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8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7" name="Line 433">
              <a:extLst>
                <a:ext uri="{FF2B5EF4-FFF2-40B4-BE49-F238E27FC236}">
                  <a16:creationId xmlns:a16="http://schemas.microsoft.com/office/drawing/2014/main" id="{62A68861-F121-C931-FAB8-1C3660A66E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8" name="Line 434">
              <a:extLst>
                <a:ext uri="{FF2B5EF4-FFF2-40B4-BE49-F238E27FC236}">
                  <a16:creationId xmlns:a16="http://schemas.microsoft.com/office/drawing/2014/main" id="{92B730A3-5052-5097-D15A-EE1E82ED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9" name="Line 435">
              <a:extLst>
                <a:ext uri="{FF2B5EF4-FFF2-40B4-BE49-F238E27FC236}">
                  <a16:creationId xmlns:a16="http://schemas.microsoft.com/office/drawing/2014/main" id="{B79B507A-2799-99C1-1E88-A94B6CAED5C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58" y="3457"/>
              <a:ext cx="0" cy="3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0" name="Line 436">
              <a:extLst>
                <a:ext uri="{FF2B5EF4-FFF2-40B4-BE49-F238E27FC236}">
                  <a16:creationId xmlns:a16="http://schemas.microsoft.com/office/drawing/2014/main" id="{75933A08-D853-70B1-EB58-D8C12F4130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1" name="Line 437">
              <a:extLst>
                <a:ext uri="{FF2B5EF4-FFF2-40B4-BE49-F238E27FC236}">
                  <a16:creationId xmlns:a16="http://schemas.microsoft.com/office/drawing/2014/main" id="{1D314D87-4238-F72C-C1ED-0F243052937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7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2" name="Line 438">
              <a:extLst>
                <a:ext uri="{FF2B5EF4-FFF2-40B4-BE49-F238E27FC236}">
                  <a16:creationId xmlns:a16="http://schemas.microsoft.com/office/drawing/2014/main" id="{452EC728-03F1-BB25-73C1-C86170EF21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3" name="Line 439">
              <a:extLst>
                <a:ext uri="{FF2B5EF4-FFF2-40B4-BE49-F238E27FC236}">
                  <a16:creationId xmlns:a16="http://schemas.microsoft.com/office/drawing/2014/main" id="{58119279-DCA9-8AEC-FC60-BA405906896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4" name="Line 440">
              <a:extLst>
                <a:ext uri="{FF2B5EF4-FFF2-40B4-BE49-F238E27FC236}">
                  <a16:creationId xmlns:a16="http://schemas.microsoft.com/office/drawing/2014/main" id="{314C42FA-2AE6-B851-143C-9D3C9377343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3" y="3253"/>
              <a:ext cx="0" cy="55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5" name="Line 441">
              <a:extLst>
                <a:ext uri="{FF2B5EF4-FFF2-40B4-BE49-F238E27FC236}">
                  <a16:creationId xmlns:a16="http://schemas.microsoft.com/office/drawing/2014/main" id="{DE7B3575-F59C-70E9-46FC-A5388331975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7" y="3590"/>
              <a:ext cx="0" cy="21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6" name="Line 442">
              <a:extLst>
                <a:ext uri="{FF2B5EF4-FFF2-40B4-BE49-F238E27FC236}">
                  <a16:creationId xmlns:a16="http://schemas.microsoft.com/office/drawing/2014/main" id="{9B810B70-1837-5C33-A565-0734B2FEDB2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7" name="Line 443">
              <a:extLst>
                <a:ext uri="{FF2B5EF4-FFF2-40B4-BE49-F238E27FC236}">
                  <a16:creationId xmlns:a16="http://schemas.microsoft.com/office/drawing/2014/main" id="{E03B979D-6903-8650-D33A-38A418C1581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7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8" name="Line 444">
              <a:extLst>
                <a:ext uri="{FF2B5EF4-FFF2-40B4-BE49-F238E27FC236}">
                  <a16:creationId xmlns:a16="http://schemas.microsoft.com/office/drawing/2014/main" id="{531447B4-52A9-35EC-2750-7CE833D5A90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1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9" name="Line 445">
              <a:extLst>
                <a:ext uri="{FF2B5EF4-FFF2-40B4-BE49-F238E27FC236}">
                  <a16:creationId xmlns:a16="http://schemas.microsoft.com/office/drawing/2014/main" id="{D7037084-500F-A277-9A63-DB61F07B4FA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2" y="3461"/>
              <a:ext cx="0" cy="34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0" name="Line 446">
              <a:extLst>
                <a:ext uri="{FF2B5EF4-FFF2-40B4-BE49-F238E27FC236}">
                  <a16:creationId xmlns:a16="http://schemas.microsoft.com/office/drawing/2014/main" id="{FEF9AC23-6F55-4DC3-4544-6CBD6797E44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1" name="Line 447">
              <a:extLst>
                <a:ext uri="{FF2B5EF4-FFF2-40B4-BE49-F238E27FC236}">
                  <a16:creationId xmlns:a16="http://schemas.microsoft.com/office/drawing/2014/main" id="{DEBDB851-9A7B-2613-341D-72BCB71149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2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2" name="Line 448">
              <a:extLst>
                <a:ext uri="{FF2B5EF4-FFF2-40B4-BE49-F238E27FC236}">
                  <a16:creationId xmlns:a16="http://schemas.microsoft.com/office/drawing/2014/main" id="{8AC04AED-5C97-C164-FBE6-0660C51F02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7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3" name="Line 449">
              <a:extLst>
                <a:ext uri="{FF2B5EF4-FFF2-40B4-BE49-F238E27FC236}">
                  <a16:creationId xmlns:a16="http://schemas.microsoft.com/office/drawing/2014/main" id="{40AC9C6C-E8E1-82F7-FB49-6FD9A66927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2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4" name="Line 450">
              <a:extLst>
                <a:ext uri="{FF2B5EF4-FFF2-40B4-BE49-F238E27FC236}">
                  <a16:creationId xmlns:a16="http://schemas.microsoft.com/office/drawing/2014/main" id="{425A1375-BB85-811D-6D13-001AA22B19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7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5" name="Line 451">
              <a:extLst>
                <a:ext uri="{FF2B5EF4-FFF2-40B4-BE49-F238E27FC236}">
                  <a16:creationId xmlns:a16="http://schemas.microsoft.com/office/drawing/2014/main" id="{D21ED248-AFF0-E070-7A69-E604DF32B8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62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6" name="Line 452">
              <a:extLst>
                <a:ext uri="{FF2B5EF4-FFF2-40B4-BE49-F238E27FC236}">
                  <a16:creationId xmlns:a16="http://schemas.microsoft.com/office/drawing/2014/main" id="{BC6D60D0-C74B-E430-F0F0-BCDC225F1FD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2" y="3357"/>
              <a:ext cx="0" cy="4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7" name="Line 453">
              <a:extLst>
                <a:ext uri="{FF2B5EF4-FFF2-40B4-BE49-F238E27FC236}">
                  <a16:creationId xmlns:a16="http://schemas.microsoft.com/office/drawing/2014/main" id="{24708395-5B8C-76F7-4C08-BEB1F2D329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8" name="Line 454">
              <a:extLst>
                <a:ext uri="{FF2B5EF4-FFF2-40B4-BE49-F238E27FC236}">
                  <a16:creationId xmlns:a16="http://schemas.microsoft.com/office/drawing/2014/main" id="{31359C8C-CE01-66C9-A8DA-B49EBF65EE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01" y="3768"/>
              <a:ext cx="0" cy="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9" name="Line 455">
              <a:extLst>
                <a:ext uri="{FF2B5EF4-FFF2-40B4-BE49-F238E27FC236}">
                  <a16:creationId xmlns:a16="http://schemas.microsoft.com/office/drawing/2014/main" id="{B32A52F1-F885-9250-B621-5F28F5A0A5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1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0" name="Line 456">
              <a:extLst>
                <a:ext uri="{FF2B5EF4-FFF2-40B4-BE49-F238E27FC236}">
                  <a16:creationId xmlns:a16="http://schemas.microsoft.com/office/drawing/2014/main" id="{313C6A48-CDB1-7C6D-D765-04A9E088D82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6" y="3640"/>
              <a:ext cx="0" cy="16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1" name="Line 457">
              <a:extLst>
                <a:ext uri="{FF2B5EF4-FFF2-40B4-BE49-F238E27FC236}">
                  <a16:creationId xmlns:a16="http://schemas.microsoft.com/office/drawing/2014/main" id="{4B700C50-039B-3722-7BC8-3C2C9E8DC9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21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2" name="Line 458">
              <a:extLst>
                <a:ext uri="{FF2B5EF4-FFF2-40B4-BE49-F238E27FC236}">
                  <a16:creationId xmlns:a16="http://schemas.microsoft.com/office/drawing/2014/main" id="{5A21B8E1-9946-AEAE-C5CE-B8A93175CE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46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3" name="Line 459">
              <a:extLst>
                <a:ext uri="{FF2B5EF4-FFF2-40B4-BE49-F238E27FC236}">
                  <a16:creationId xmlns:a16="http://schemas.microsoft.com/office/drawing/2014/main" id="{1B8B5FCE-2D6F-E516-D2BF-2EED74A2FE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4" name="Line 460">
              <a:extLst>
                <a:ext uri="{FF2B5EF4-FFF2-40B4-BE49-F238E27FC236}">
                  <a16:creationId xmlns:a16="http://schemas.microsoft.com/office/drawing/2014/main" id="{0F1AFA95-C3F9-6C69-C787-66F897ABE37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6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5" name="Line 461">
              <a:extLst>
                <a:ext uri="{FF2B5EF4-FFF2-40B4-BE49-F238E27FC236}">
                  <a16:creationId xmlns:a16="http://schemas.microsoft.com/office/drawing/2014/main" id="{51CEE895-C304-2555-8925-A7143D261C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1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6" name="Line 462">
              <a:extLst>
                <a:ext uri="{FF2B5EF4-FFF2-40B4-BE49-F238E27FC236}">
                  <a16:creationId xmlns:a16="http://schemas.microsoft.com/office/drawing/2014/main" id="{76D7DC90-D143-0FF3-BB7D-71E81515FC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7" name="Line 463">
              <a:extLst>
                <a:ext uri="{FF2B5EF4-FFF2-40B4-BE49-F238E27FC236}">
                  <a16:creationId xmlns:a16="http://schemas.microsoft.com/office/drawing/2014/main" id="{3005F0B2-A3EB-6DF8-A905-1648CCC32C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1" y="3303"/>
              <a:ext cx="0" cy="50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8" name="Line 464">
              <a:extLst>
                <a:ext uri="{FF2B5EF4-FFF2-40B4-BE49-F238E27FC236}">
                  <a16:creationId xmlns:a16="http://schemas.microsoft.com/office/drawing/2014/main" id="{7B661206-FD4B-7C67-3B95-4376386CB22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9" name="Line 465">
              <a:extLst>
                <a:ext uri="{FF2B5EF4-FFF2-40B4-BE49-F238E27FC236}">
                  <a16:creationId xmlns:a16="http://schemas.microsoft.com/office/drawing/2014/main" id="{FAC333C9-F05B-67DA-79F1-8BBFB1DBD2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1" y="1778"/>
              <a:ext cx="0" cy="20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0" name="Line 466">
              <a:extLst>
                <a:ext uri="{FF2B5EF4-FFF2-40B4-BE49-F238E27FC236}">
                  <a16:creationId xmlns:a16="http://schemas.microsoft.com/office/drawing/2014/main" id="{494209DA-21FB-9977-FD48-C859CC5B498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6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1" name="Line 467">
              <a:extLst>
                <a:ext uri="{FF2B5EF4-FFF2-40B4-BE49-F238E27FC236}">
                  <a16:creationId xmlns:a16="http://schemas.microsoft.com/office/drawing/2014/main" id="{9F3FB118-DAF6-884F-CBC5-59125E21DC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2" name="Line 468">
              <a:extLst>
                <a:ext uri="{FF2B5EF4-FFF2-40B4-BE49-F238E27FC236}">
                  <a16:creationId xmlns:a16="http://schemas.microsoft.com/office/drawing/2014/main" id="{67354EF4-15DF-C051-C9ED-4A085B108A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3" name="Line 469">
              <a:extLst>
                <a:ext uri="{FF2B5EF4-FFF2-40B4-BE49-F238E27FC236}">
                  <a16:creationId xmlns:a16="http://schemas.microsoft.com/office/drawing/2014/main" id="{23C1802A-2103-7590-A1F2-BCF317D7B5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1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4" name="Line 470">
              <a:extLst>
                <a:ext uri="{FF2B5EF4-FFF2-40B4-BE49-F238E27FC236}">
                  <a16:creationId xmlns:a16="http://schemas.microsoft.com/office/drawing/2014/main" id="{77322E64-4725-D24E-A115-DA779942CE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20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5" name="Line 471">
              <a:extLst>
                <a:ext uri="{FF2B5EF4-FFF2-40B4-BE49-F238E27FC236}">
                  <a16:creationId xmlns:a16="http://schemas.microsoft.com/office/drawing/2014/main" id="{5748D86E-DB92-1CEA-0943-07A2B3C9E16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0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6" name="Line 472">
              <a:extLst>
                <a:ext uri="{FF2B5EF4-FFF2-40B4-BE49-F238E27FC236}">
                  <a16:creationId xmlns:a16="http://schemas.microsoft.com/office/drawing/2014/main" id="{008339F0-8535-1829-DB13-E0650C06E0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5" y="3407"/>
              <a:ext cx="0" cy="39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7" name="Line 473">
              <a:extLst>
                <a:ext uri="{FF2B5EF4-FFF2-40B4-BE49-F238E27FC236}">
                  <a16:creationId xmlns:a16="http://schemas.microsoft.com/office/drawing/2014/main" id="{EA677173-F1F1-1CC3-2CAA-E684223FDB6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0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8" name="Line 474">
              <a:extLst>
                <a:ext uri="{FF2B5EF4-FFF2-40B4-BE49-F238E27FC236}">
                  <a16:creationId xmlns:a16="http://schemas.microsoft.com/office/drawing/2014/main" id="{549BB16D-2F94-E424-5AA4-1B6F1CD31E7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9" name="Line 475">
              <a:extLst>
                <a:ext uri="{FF2B5EF4-FFF2-40B4-BE49-F238E27FC236}">
                  <a16:creationId xmlns:a16="http://schemas.microsoft.com/office/drawing/2014/main" id="{28EFBC5E-657B-8695-EC25-86C17FAA87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0" name="Line 476">
              <a:extLst>
                <a:ext uri="{FF2B5EF4-FFF2-40B4-BE49-F238E27FC236}">
                  <a16:creationId xmlns:a16="http://schemas.microsoft.com/office/drawing/2014/main" id="{3988E7FC-246A-3480-9477-C291B5796D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1" name="Line 477">
              <a:extLst>
                <a:ext uri="{FF2B5EF4-FFF2-40B4-BE49-F238E27FC236}">
                  <a16:creationId xmlns:a16="http://schemas.microsoft.com/office/drawing/2014/main" id="{71254979-2D6F-81F7-A9A4-5142BB60A1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70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2" name="Line 478">
              <a:extLst>
                <a:ext uri="{FF2B5EF4-FFF2-40B4-BE49-F238E27FC236}">
                  <a16:creationId xmlns:a16="http://schemas.microsoft.com/office/drawing/2014/main" id="{DC178807-0E1E-4ADC-C8D3-C3113A5B26F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0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3" name="Line 479">
              <a:extLst>
                <a:ext uri="{FF2B5EF4-FFF2-40B4-BE49-F238E27FC236}">
                  <a16:creationId xmlns:a16="http://schemas.microsoft.com/office/drawing/2014/main" id="{A0351194-64F0-6E17-F3BB-04DCA5B01E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4" name="Line 480">
              <a:extLst>
                <a:ext uri="{FF2B5EF4-FFF2-40B4-BE49-F238E27FC236}">
                  <a16:creationId xmlns:a16="http://schemas.microsoft.com/office/drawing/2014/main" id="{35941833-C3EC-DD21-CE1C-BE32A028D3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0" y="2951"/>
              <a:ext cx="0" cy="85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5" name="Line 481">
              <a:extLst>
                <a:ext uri="{FF2B5EF4-FFF2-40B4-BE49-F238E27FC236}">
                  <a16:creationId xmlns:a16="http://schemas.microsoft.com/office/drawing/2014/main" id="{B4D9D462-4ED6-8FF1-3CED-6F7A85637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4" y="768"/>
              <a:ext cx="0" cy="30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6" name="Line 482">
              <a:extLst>
                <a:ext uri="{FF2B5EF4-FFF2-40B4-BE49-F238E27FC236}">
                  <a16:creationId xmlns:a16="http://schemas.microsoft.com/office/drawing/2014/main" id="{C88DD927-3D9D-6251-F7F2-D3F37A9573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9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7" name="Line 483">
              <a:extLst>
                <a:ext uri="{FF2B5EF4-FFF2-40B4-BE49-F238E27FC236}">
                  <a16:creationId xmlns:a16="http://schemas.microsoft.com/office/drawing/2014/main" id="{D788581D-9908-F99D-66B2-6436AAFFAED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4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8" name="Line 484">
              <a:extLst>
                <a:ext uri="{FF2B5EF4-FFF2-40B4-BE49-F238E27FC236}">
                  <a16:creationId xmlns:a16="http://schemas.microsoft.com/office/drawing/2014/main" id="{7E36A32A-AD44-3CBD-6F64-997FFFED99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9" name="Line 485">
              <a:extLst>
                <a:ext uri="{FF2B5EF4-FFF2-40B4-BE49-F238E27FC236}">
                  <a16:creationId xmlns:a16="http://schemas.microsoft.com/office/drawing/2014/main" id="{7077DA90-1D35-1015-2C41-99ACF753C72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2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0" name="Line 486">
              <a:extLst>
                <a:ext uri="{FF2B5EF4-FFF2-40B4-BE49-F238E27FC236}">
                  <a16:creationId xmlns:a16="http://schemas.microsoft.com/office/drawing/2014/main" id="{39045230-9D80-6018-F4C2-26D2EADD83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39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1" name="Line 487">
              <a:extLst>
                <a:ext uri="{FF2B5EF4-FFF2-40B4-BE49-F238E27FC236}">
                  <a16:creationId xmlns:a16="http://schemas.microsoft.com/office/drawing/2014/main" id="{7090B3F9-6043-DF40-0E50-8F7648778D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4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2" name="Line 488">
              <a:extLst>
                <a:ext uri="{FF2B5EF4-FFF2-40B4-BE49-F238E27FC236}">
                  <a16:creationId xmlns:a16="http://schemas.microsoft.com/office/drawing/2014/main" id="{8EEF7813-2612-87F5-4E96-6B5BBDCF36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9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3" name="Line 489">
              <a:extLst>
                <a:ext uri="{FF2B5EF4-FFF2-40B4-BE49-F238E27FC236}">
                  <a16:creationId xmlns:a16="http://schemas.microsoft.com/office/drawing/2014/main" id="{7D42F48C-A947-3643-5CF1-4116551171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4" y="3615"/>
              <a:ext cx="0" cy="18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4" name="Line 490">
              <a:extLst>
                <a:ext uri="{FF2B5EF4-FFF2-40B4-BE49-F238E27FC236}">
                  <a16:creationId xmlns:a16="http://schemas.microsoft.com/office/drawing/2014/main" id="{622C53D8-40CB-FDF5-F4EA-E73B32DD22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5" name="Line 491">
              <a:extLst>
                <a:ext uri="{FF2B5EF4-FFF2-40B4-BE49-F238E27FC236}">
                  <a16:creationId xmlns:a16="http://schemas.microsoft.com/office/drawing/2014/main" id="{CB398D1B-D23A-7A44-E036-EBD6C6D765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4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6" name="Line 492">
              <a:extLst>
                <a:ext uri="{FF2B5EF4-FFF2-40B4-BE49-F238E27FC236}">
                  <a16:creationId xmlns:a16="http://schemas.microsoft.com/office/drawing/2014/main" id="{E2B2DB51-BFD1-26E8-BD14-1FBD41DA847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7" name="Line 493">
              <a:extLst>
                <a:ext uri="{FF2B5EF4-FFF2-40B4-BE49-F238E27FC236}">
                  <a16:creationId xmlns:a16="http://schemas.microsoft.com/office/drawing/2014/main" id="{FC1ED6CB-6E5D-FAFD-6F3D-F5911D63BFC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8" name="Line 494">
              <a:extLst>
                <a:ext uri="{FF2B5EF4-FFF2-40B4-BE49-F238E27FC236}">
                  <a16:creationId xmlns:a16="http://schemas.microsoft.com/office/drawing/2014/main" id="{926354B0-910D-C283-DB44-6861F85F46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9" name="Line 495">
              <a:extLst>
                <a:ext uri="{FF2B5EF4-FFF2-40B4-BE49-F238E27FC236}">
                  <a16:creationId xmlns:a16="http://schemas.microsoft.com/office/drawing/2014/main" id="{3C8D1801-7B26-0A0A-C01A-6810092D37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8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0" name="Line 496">
              <a:extLst>
                <a:ext uri="{FF2B5EF4-FFF2-40B4-BE49-F238E27FC236}">
                  <a16:creationId xmlns:a16="http://schemas.microsoft.com/office/drawing/2014/main" id="{B40F21AD-5A4C-BC57-4362-649A65DE872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1" name="Line 497">
              <a:extLst>
                <a:ext uri="{FF2B5EF4-FFF2-40B4-BE49-F238E27FC236}">
                  <a16:creationId xmlns:a16="http://schemas.microsoft.com/office/drawing/2014/main" id="{C7D6E405-0BBA-E13D-D37B-3835136250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3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2" name="Line 498">
              <a:extLst>
                <a:ext uri="{FF2B5EF4-FFF2-40B4-BE49-F238E27FC236}">
                  <a16:creationId xmlns:a16="http://schemas.microsoft.com/office/drawing/2014/main" id="{3EA1032F-764C-3A6E-98ED-B6E5F9C5E60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8" y="2996"/>
              <a:ext cx="0" cy="80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3" name="Line 499">
              <a:extLst>
                <a:ext uri="{FF2B5EF4-FFF2-40B4-BE49-F238E27FC236}">
                  <a16:creationId xmlns:a16="http://schemas.microsoft.com/office/drawing/2014/main" id="{CD3E603E-0D34-B3F7-359A-BFAA040B266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3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4" name="Line 500">
              <a:extLst>
                <a:ext uri="{FF2B5EF4-FFF2-40B4-BE49-F238E27FC236}">
                  <a16:creationId xmlns:a16="http://schemas.microsoft.com/office/drawing/2014/main" id="{99DD6EDE-17C2-7EFB-F6D1-F7CFAC8DF35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8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5" name="Line 501">
              <a:extLst>
                <a:ext uri="{FF2B5EF4-FFF2-40B4-BE49-F238E27FC236}">
                  <a16:creationId xmlns:a16="http://schemas.microsoft.com/office/drawing/2014/main" id="{4779E69F-2FA4-CC76-F716-69A1FBFEE2D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2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6" name="Line 502">
              <a:extLst>
                <a:ext uri="{FF2B5EF4-FFF2-40B4-BE49-F238E27FC236}">
                  <a16:creationId xmlns:a16="http://schemas.microsoft.com/office/drawing/2014/main" id="{7B9358BD-731F-A135-B15B-0851E1F9CA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3" y="3575"/>
              <a:ext cx="0" cy="22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7" name="Line 503">
              <a:extLst>
                <a:ext uri="{FF2B5EF4-FFF2-40B4-BE49-F238E27FC236}">
                  <a16:creationId xmlns:a16="http://schemas.microsoft.com/office/drawing/2014/main" id="{CA610870-A87D-FA3F-7DDA-E01339F6C4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8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8" name="Line 504">
              <a:extLst>
                <a:ext uri="{FF2B5EF4-FFF2-40B4-BE49-F238E27FC236}">
                  <a16:creationId xmlns:a16="http://schemas.microsoft.com/office/drawing/2014/main" id="{D7D286FA-A459-D1C5-8E6D-52F2F56988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4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9" name="Line 505">
              <a:extLst>
                <a:ext uri="{FF2B5EF4-FFF2-40B4-BE49-F238E27FC236}">
                  <a16:creationId xmlns:a16="http://schemas.microsoft.com/office/drawing/2014/main" id="{B50DC771-5BAA-D7EA-D0E2-72AB220BEC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58" y="3759"/>
              <a:ext cx="0" cy="4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0" name="Line 506">
              <a:extLst>
                <a:ext uri="{FF2B5EF4-FFF2-40B4-BE49-F238E27FC236}">
                  <a16:creationId xmlns:a16="http://schemas.microsoft.com/office/drawing/2014/main" id="{C8C51C87-EAD3-CBFE-2780-F5B5BEF781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3" y="3491"/>
              <a:ext cx="0" cy="31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1" name="Line 507">
              <a:extLst>
                <a:ext uri="{FF2B5EF4-FFF2-40B4-BE49-F238E27FC236}">
                  <a16:creationId xmlns:a16="http://schemas.microsoft.com/office/drawing/2014/main" id="{C7440D30-6C3B-B79D-1DBA-2D1DEB1E3B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8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2" name="Line 508">
              <a:extLst>
                <a:ext uri="{FF2B5EF4-FFF2-40B4-BE49-F238E27FC236}">
                  <a16:creationId xmlns:a16="http://schemas.microsoft.com/office/drawing/2014/main" id="{B37AA1AE-B588-CC4A-DE77-5EAC8F4F1AA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3" name="Line 509">
              <a:extLst>
                <a:ext uri="{FF2B5EF4-FFF2-40B4-BE49-F238E27FC236}">
                  <a16:creationId xmlns:a16="http://schemas.microsoft.com/office/drawing/2014/main" id="{EBFFFD78-C434-0689-B9D1-CA0D9DFBF05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8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4" name="Line 510">
              <a:extLst>
                <a:ext uri="{FF2B5EF4-FFF2-40B4-BE49-F238E27FC236}">
                  <a16:creationId xmlns:a16="http://schemas.microsoft.com/office/drawing/2014/main" id="{5BB6C7A1-C10D-2CD8-3ACF-A8B9303129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5" name="Line 511">
              <a:extLst>
                <a:ext uri="{FF2B5EF4-FFF2-40B4-BE49-F238E27FC236}">
                  <a16:creationId xmlns:a16="http://schemas.microsoft.com/office/drawing/2014/main" id="{FA742C74-FAF0-5FA0-D35E-D0F9906F7DF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6" name="Line 512">
              <a:extLst>
                <a:ext uri="{FF2B5EF4-FFF2-40B4-BE49-F238E27FC236}">
                  <a16:creationId xmlns:a16="http://schemas.microsoft.com/office/drawing/2014/main" id="{C3AB44D2-904A-D52C-EABC-CE17C05B47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2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7" name="Line 513">
              <a:extLst>
                <a:ext uri="{FF2B5EF4-FFF2-40B4-BE49-F238E27FC236}">
                  <a16:creationId xmlns:a16="http://schemas.microsoft.com/office/drawing/2014/main" id="{FA08AF5B-2D5D-3C63-8C41-9D1262518B5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8" name="Line 514">
              <a:extLst>
                <a:ext uri="{FF2B5EF4-FFF2-40B4-BE49-F238E27FC236}">
                  <a16:creationId xmlns:a16="http://schemas.microsoft.com/office/drawing/2014/main" id="{21AEA665-A78E-6EE2-3981-8FFA8DE400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07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9" name="Line 515">
              <a:extLst>
                <a:ext uri="{FF2B5EF4-FFF2-40B4-BE49-F238E27FC236}">
                  <a16:creationId xmlns:a16="http://schemas.microsoft.com/office/drawing/2014/main" id="{7CC903C1-947E-FF60-A985-AFD58D1CA65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17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0" name="Line 516">
              <a:extLst>
                <a:ext uri="{FF2B5EF4-FFF2-40B4-BE49-F238E27FC236}">
                  <a16:creationId xmlns:a16="http://schemas.microsoft.com/office/drawing/2014/main" id="{65279DDE-F1A5-067B-E734-EE9CABBA4E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22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1" name="Line 517">
              <a:extLst>
                <a:ext uri="{FF2B5EF4-FFF2-40B4-BE49-F238E27FC236}">
                  <a16:creationId xmlns:a16="http://schemas.microsoft.com/office/drawing/2014/main" id="{3CFFE46D-BD36-20E4-4C26-453010C8B2F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2" name="Line 518">
              <a:extLst>
                <a:ext uri="{FF2B5EF4-FFF2-40B4-BE49-F238E27FC236}">
                  <a16:creationId xmlns:a16="http://schemas.microsoft.com/office/drawing/2014/main" id="{99DB85D5-759C-2B92-0D75-CB5CDE7518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7" y="3397"/>
              <a:ext cx="0" cy="40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3" name="Line 519">
              <a:extLst>
                <a:ext uri="{FF2B5EF4-FFF2-40B4-BE49-F238E27FC236}">
                  <a16:creationId xmlns:a16="http://schemas.microsoft.com/office/drawing/2014/main" id="{EA85238C-7C60-ABEF-41BF-25D9CD37B1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2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4" name="Line 520">
              <a:extLst>
                <a:ext uri="{FF2B5EF4-FFF2-40B4-BE49-F238E27FC236}">
                  <a16:creationId xmlns:a16="http://schemas.microsoft.com/office/drawing/2014/main" id="{FD06B4D7-2881-157F-F829-3A94D25773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5" name="Line 521">
              <a:extLst>
                <a:ext uri="{FF2B5EF4-FFF2-40B4-BE49-F238E27FC236}">
                  <a16:creationId xmlns:a16="http://schemas.microsoft.com/office/drawing/2014/main" id="{D5D78F9B-6840-4965-39B9-F1F08AFEDD2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2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6" name="Line 522">
              <a:extLst>
                <a:ext uri="{FF2B5EF4-FFF2-40B4-BE49-F238E27FC236}">
                  <a16:creationId xmlns:a16="http://schemas.microsoft.com/office/drawing/2014/main" id="{94E20A46-6A35-E910-7B00-6EC8742D6F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7" name="Line 523">
              <a:extLst>
                <a:ext uri="{FF2B5EF4-FFF2-40B4-BE49-F238E27FC236}">
                  <a16:creationId xmlns:a16="http://schemas.microsoft.com/office/drawing/2014/main" id="{285B930A-2132-BC26-7A19-61BF9E39250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7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8" name="Line 524">
              <a:extLst>
                <a:ext uri="{FF2B5EF4-FFF2-40B4-BE49-F238E27FC236}">
                  <a16:creationId xmlns:a16="http://schemas.microsoft.com/office/drawing/2014/main" id="{769EC646-0FF3-2A37-74AC-218C78854FA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9" name="Line 525">
              <a:extLst>
                <a:ext uri="{FF2B5EF4-FFF2-40B4-BE49-F238E27FC236}">
                  <a16:creationId xmlns:a16="http://schemas.microsoft.com/office/drawing/2014/main" id="{4B9C2E77-FCD4-69FC-5E23-73ADB8F83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6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0" name="Line 526">
              <a:extLst>
                <a:ext uri="{FF2B5EF4-FFF2-40B4-BE49-F238E27FC236}">
                  <a16:creationId xmlns:a16="http://schemas.microsoft.com/office/drawing/2014/main" id="{0EC8FEA1-BCA4-85E4-1EEE-887CD93206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1" name="Line 527">
              <a:extLst>
                <a:ext uri="{FF2B5EF4-FFF2-40B4-BE49-F238E27FC236}">
                  <a16:creationId xmlns:a16="http://schemas.microsoft.com/office/drawing/2014/main" id="{B3DBF39B-6D2C-F349-F04A-6327CFCBFD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6" y="3343"/>
              <a:ext cx="0" cy="46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2" name="Line 528">
              <a:extLst>
                <a:ext uri="{FF2B5EF4-FFF2-40B4-BE49-F238E27FC236}">
                  <a16:creationId xmlns:a16="http://schemas.microsoft.com/office/drawing/2014/main" id="{5C1C479B-7101-E5BE-C521-26A446BF9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1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3" name="Line 529">
              <a:extLst>
                <a:ext uri="{FF2B5EF4-FFF2-40B4-BE49-F238E27FC236}">
                  <a16:creationId xmlns:a16="http://schemas.microsoft.com/office/drawing/2014/main" id="{FE608444-D083-EE78-E612-05D5975F435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6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4" name="Line 530">
              <a:extLst>
                <a:ext uri="{FF2B5EF4-FFF2-40B4-BE49-F238E27FC236}">
                  <a16:creationId xmlns:a16="http://schemas.microsoft.com/office/drawing/2014/main" id="{2B948453-A517-DA1D-1D0D-2D671647F5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1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5" name="Line 531">
              <a:extLst>
                <a:ext uri="{FF2B5EF4-FFF2-40B4-BE49-F238E27FC236}">
                  <a16:creationId xmlns:a16="http://schemas.microsoft.com/office/drawing/2014/main" id="{B01F8805-39CB-FF6F-07CC-346BFCC2B2F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21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6" name="Line 532">
              <a:extLst>
                <a:ext uri="{FF2B5EF4-FFF2-40B4-BE49-F238E27FC236}">
                  <a16:creationId xmlns:a16="http://schemas.microsoft.com/office/drawing/2014/main" id="{45A62921-2D14-0FA3-685F-CFA75A1C7F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1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7" name="Line 533">
              <a:extLst>
                <a:ext uri="{FF2B5EF4-FFF2-40B4-BE49-F238E27FC236}">
                  <a16:creationId xmlns:a16="http://schemas.microsoft.com/office/drawing/2014/main" id="{BF80D992-7751-B881-3A7B-8A031CCCB1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8" name="Line 534">
              <a:extLst>
                <a:ext uri="{FF2B5EF4-FFF2-40B4-BE49-F238E27FC236}">
                  <a16:creationId xmlns:a16="http://schemas.microsoft.com/office/drawing/2014/main" id="{50A6E5C8-FC6A-EF7F-D76B-80D8A5FD6C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9" name="Line 535">
              <a:extLst>
                <a:ext uri="{FF2B5EF4-FFF2-40B4-BE49-F238E27FC236}">
                  <a16:creationId xmlns:a16="http://schemas.microsoft.com/office/drawing/2014/main" id="{D962AB88-EEF0-0EFA-C9E9-4C53C61D437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0" name="Line 536">
              <a:extLst>
                <a:ext uri="{FF2B5EF4-FFF2-40B4-BE49-F238E27FC236}">
                  <a16:creationId xmlns:a16="http://schemas.microsoft.com/office/drawing/2014/main" id="{3F96EE1D-0B38-1D3A-39B0-C23F5C494D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1" y="3422"/>
              <a:ext cx="0" cy="381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1" name="Line 537">
              <a:extLst>
                <a:ext uri="{FF2B5EF4-FFF2-40B4-BE49-F238E27FC236}">
                  <a16:creationId xmlns:a16="http://schemas.microsoft.com/office/drawing/2014/main" id="{DE5A871F-64B2-D2A6-9D44-8B68A994CC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6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2" name="Line 538">
              <a:extLst>
                <a:ext uri="{FF2B5EF4-FFF2-40B4-BE49-F238E27FC236}">
                  <a16:creationId xmlns:a16="http://schemas.microsoft.com/office/drawing/2014/main" id="{7CDF38FD-10E2-FE41-3907-086A5E7BE0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6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3" name="Line 539">
              <a:extLst>
                <a:ext uri="{FF2B5EF4-FFF2-40B4-BE49-F238E27FC236}">
                  <a16:creationId xmlns:a16="http://schemas.microsoft.com/office/drawing/2014/main" id="{7CE15E5E-72FE-649A-6795-2C8F44F180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7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4" name="Line 540">
              <a:extLst>
                <a:ext uri="{FF2B5EF4-FFF2-40B4-BE49-F238E27FC236}">
                  <a16:creationId xmlns:a16="http://schemas.microsoft.com/office/drawing/2014/main" id="{77886266-580F-5EC0-70BF-45A4CE5C88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5" name="Line 541">
              <a:extLst>
                <a:ext uri="{FF2B5EF4-FFF2-40B4-BE49-F238E27FC236}">
                  <a16:creationId xmlns:a16="http://schemas.microsoft.com/office/drawing/2014/main" id="{C357C117-FC4A-0667-7EBA-45F4731C32F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95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6" name="Line 542">
              <a:extLst>
                <a:ext uri="{FF2B5EF4-FFF2-40B4-BE49-F238E27FC236}">
                  <a16:creationId xmlns:a16="http://schemas.microsoft.com/office/drawing/2014/main" id="{8C778BFA-3CA4-637B-79A8-01AA00D0C7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7" name="Line 543">
              <a:extLst>
                <a:ext uri="{FF2B5EF4-FFF2-40B4-BE49-F238E27FC236}">
                  <a16:creationId xmlns:a16="http://schemas.microsoft.com/office/drawing/2014/main" id="{E7AC2B91-5F1C-F9E3-D9D0-E7F48678CBD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8" name="Line 544">
              <a:extLst>
                <a:ext uri="{FF2B5EF4-FFF2-40B4-BE49-F238E27FC236}">
                  <a16:creationId xmlns:a16="http://schemas.microsoft.com/office/drawing/2014/main" id="{B05D7E31-2EB6-373C-FE64-DAD23917F3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0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9" name="Line 545">
              <a:extLst>
                <a:ext uri="{FF2B5EF4-FFF2-40B4-BE49-F238E27FC236}">
                  <a16:creationId xmlns:a16="http://schemas.microsoft.com/office/drawing/2014/main" id="{E4200EE6-F3C9-D69E-F525-F1D9F704AD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5" y="2694"/>
              <a:ext cx="0" cy="1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0" name="Line 546">
              <a:extLst>
                <a:ext uri="{FF2B5EF4-FFF2-40B4-BE49-F238E27FC236}">
                  <a16:creationId xmlns:a16="http://schemas.microsoft.com/office/drawing/2014/main" id="{195BE773-B8A8-1777-1E1B-A45F23380F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3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1" name="Line 547">
              <a:extLst>
                <a:ext uri="{FF2B5EF4-FFF2-40B4-BE49-F238E27FC236}">
                  <a16:creationId xmlns:a16="http://schemas.microsoft.com/office/drawing/2014/main" id="{8B3135BA-B46A-9FEF-2824-D8C3028B6C5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4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2" name="Line 548">
              <a:extLst>
                <a:ext uri="{FF2B5EF4-FFF2-40B4-BE49-F238E27FC236}">
                  <a16:creationId xmlns:a16="http://schemas.microsoft.com/office/drawing/2014/main" id="{3FA8C04C-174E-AC5A-89DF-6C24FE0F193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55" y="3556"/>
              <a:ext cx="0" cy="24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3" name="Line 549">
              <a:extLst>
                <a:ext uri="{FF2B5EF4-FFF2-40B4-BE49-F238E27FC236}">
                  <a16:creationId xmlns:a16="http://schemas.microsoft.com/office/drawing/2014/main" id="{A75E8965-D1E1-FA67-F815-4D098FB7E5B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0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4" name="Line 550">
              <a:extLst>
                <a:ext uri="{FF2B5EF4-FFF2-40B4-BE49-F238E27FC236}">
                  <a16:creationId xmlns:a16="http://schemas.microsoft.com/office/drawing/2014/main" id="{AB8F2CB7-29FE-82D3-FBF4-7C25474A8E5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5" name="Line 551">
              <a:extLst>
                <a:ext uri="{FF2B5EF4-FFF2-40B4-BE49-F238E27FC236}">
                  <a16:creationId xmlns:a16="http://schemas.microsoft.com/office/drawing/2014/main" id="{DBB3A720-A530-C687-77D0-91AFBB3CEB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0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6" name="Line 552">
              <a:extLst>
                <a:ext uri="{FF2B5EF4-FFF2-40B4-BE49-F238E27FC236}">
                  <a16:creationId xmlns:a16="http://schemas.microsoft.com/office/drawing/2014/main" id="{2D7FA73D-6901-E9C2-2EA0-A2C2473B7E7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5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7" name="Line 553">
              <a:extLst>
                <a:ext uri="{FF2B5EF4-FFF2-40B4-BE49-F238E27FC236}">
                  <a16:creationId xmlns:a16="http://schemas.microsoft.com/office/drawing/2014/main" id="{8FC10CFD-B131-EE73-1362-FED43F66023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8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8" name="Line 554">
              <a:extLst>
                <a:ext uri="{FF2B5EF4-FFF2-40B4-BE49-F238E27FC236}">
                  <a16:creationId xmlns:a16="http://schemas.microsoft.com/office/drawing/2014/main" id="{BDF6F436-5057-C071-C351-AC3F7D32BA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0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9" name="Line 555">
              <a:extLst>
                <a:ext uri="{FF2B5EF4-FFF2-40B4-BE49-F238E27FC236}">
                  <a16:creationId xmlns:a16="http://schemas.microsoft.com/office/drawing/2014/main" id="{2366D4C1-DC39-CA0E-4E8D-CF92AB3BBB0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4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0" name="Line 556">
              <a:extLst>
                <a:ext uri="{FF2B5EF4-FFF2-40B4-BE49-F238E27FC236}">
                  <a16:creationId xmlns:a16="http://schemas.microsoft.com/office/drawing/2014/main" id="{47924D8D-AECA-E31B-1CE2-A33B60F248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9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1" name="Line 557">
              <a:extLst>
                <a:ext uri="{FF2B5EF4-FFF2-40B4-BE49-F238E27FC236}">
                  <a16:creationId xmlns:a16="http://schemas.microsoft.com/office/drawing/2014/main" id="{91223B02-D78F-CF86-D6ED-5606ABCDFB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4" y="3531"/>
              <a:ext cx="0" cy="27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2" name="Line 558">
              <a:extLst>
                <a:ext uri="{FF2B5EF4-FFF2-40B4-BE49-F238E27FC236}">
                  <a16:creationId xmlns:a16="http://schemas.microsoft.com/office/drawing/2014/main" id="{351DB291-2687-485D-5417-6C7FA605222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9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3" name="Line 559">
              <a:extLst>
                <a:ext uri="{FF2B5EF4-FFF2-40B4-BE49-F238E27FC236}">
                  <a16:creationId xmlns:a16="http://schemas.microsoft.com/office/drawing/2014/main" id="{8740CDFF-7A06-B4DA-7738-3B2E787CA0F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3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4" name="Line 560">
              <a:extLst>
                <a:ext uri="{FF2B5EF4-FFF2-40B4-BE49-F238E27FC236}">
                  <a16:creationId xmlns:a16="http://schemas.microsoft.com/office/drawing/2014/main" id="{D942C7B7-2984-445D-5F91-2F8CA091D8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4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5" name="Line 561">
              <a:extLst>
                <a:ext uri="{FF2B5EF4-FFF2-40B4-BE49-F238E27FC236}">
                  <a16:creationId xmlns:a16="http://schemas.microsoft.com/office/drawing/2014/main" id="{68C95CF0-B897-96E4-D304-33F236E1F3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5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6" name="Line 562">
              <a:extLst>
                <a:ext uri="{FF2B5EF4-FFF2-40B4-BE49-F238E27FC236}">
                  <a16:creationId xmlns:a16="http://schemas.microsoft.com/office/drawing/2014/main" id="{C4874114-18D6-495B-FBE7-0380748001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69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7" name="Line 563">
              <a:extLst>
                <a:ext uri="{FF2B5EF4-FFF2-40B4-BE49-F238E27FC236}">
                  <a16:creationId xmlns:a16="http://schemas.microsoft.com/office/drawing/2014/main" id="{D4C8500B-8817-3744-C6B0-60003BB0B81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7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8" name="Line 564">
              <a:extLst>
                <a:ext uri="{FF2B5EF4-FFF2-40B4-BE49-F238E27FC236}">
                  <a16:creationId xmlns:a16="http://schemas.microsoft.com/office/drawing/2014/main" id="{643E40C9-40C5-2045-DE92-86553DC1D38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3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9" name="Line 565">
              <a:extLst>
                <a:ext uri="{FF2B5EF4-FFF2-40B4-BE49-F238E27FC236}">
                  <a16:creationId xmlns:a16="http://schemas.microsoft.com/office/drawing/2014/main" id="{BB3D0CE8-9AF8-2B81-5EA5-DE614CA11CC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0" name="Line 566">
              <a:extLst>
                <a:ext uri="{FF2B5EF4-FFF2-40B4-BE49-F238E27FC236}">
                  <a16:creationId xmlns:a16="http://schemas.microsoft.com/office/drawing/2014/main" id="{7319E426-313B-D8AF-2E1B-3779343E84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1" name="Line 567">
              <a:extLst>
                <a:ext uri="{FF2B5EF4-FFF2-40B4-BE49-F238E27FC236}">
                  <a16:creationId xmlns:a16="http://schemas.microsoft.com/office/drawing/2014/main" id="{1EE8BB6B-B483-008A-90F2-7EFC5397C4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2" name="Line 568">
              <a:extLst>
                <a:ext uri="{FF2B5EF4-FFF2-40B4-BE49-F238E27FC236}">
                  <a16:creationId xmlns:a16="http://schemas.microsoft.com/office/drawing/2014/main" id="{1348FC1C-1F2B-3CA8-14A2-304F6597EDB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8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3" name="Line 569">
              <a:extLst>
                <a:ext uri="{FF2B5EF4-FFF2-40B4-BE49-F238E27FC236}">
                  <a16:creationId xmlns:a16="http://schemas.microsoft.com/office/drawing/2014/main" id="{49DA9843-28F6-11B7-2A10-3A4301F056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13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4" name="Line 570">
              <a:extLst>
                <a:ext uri="{FF2B5EF4-FFF2-40B4-BE49-F238E27FC236}">
                  <a16:creationId xmlns:a16="http://schemas.microsoft.com/office/drawing/2014/main" id="{9E1B977F-CA07-0619-BC47-AAAC9BC35BC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28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5" name="Line 571">
              <a:extLst>
                <a:ext uri="{FF2B5EF4-FFF2-40B4-BE49-F238E27FC236}">
                  <a16:creationId xmlns:a16="http://schemas.microsoft.com/office/drawing/2014/main" id="{B569F053-D96D-0149-D588-6835E0304B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3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6" name="Line 572">
              <a:extLst>
                <a:ext uri="{FF2B5EF4-FFF2-40B4-BE49-F238E27FC236}">
                  <a16:creationId xmlns:a16="http://schemas.microsoft.com/office/drawing/2014/main" id="{E3EAE7E9-0E34-D581-7AA2-B160E3EC6E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8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7" name="Line 573">
              <a:extLst>
                <a:ext uri="{FF2B5EF4-FFF2-40B4-BE49-F238E27FC236}">
                  <a16:creationId xmlns:a16="http://schemas.microsoft.com/office/drawing/2014/main" id="{6C0AC6EB-0C20-996D-0373-7254862BA39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4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8" name="Line 574">
              <a:extLst>
                <a:ext uri="{FF2B5EF4-FFF2-40B4-BE49-F238E27FC236}">
                  <a16:creationId xmlns:a16="http://schemas.microsoft.com/office/drawing/2014/main" id="{E71B8940-A729-76B6-4BCE-71446CAA37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9" name="Line 575">
              <a:extLst>
                <a:ext uri="{FF2B5EF4-FFF2-40B4-BE49-F238E27FC236}">
                  <a16:creationId xmlns:a16="http://schemas.microsoft.com/office/drawing/2014/main" id="{1DCA18BD-6154-A332-0AAE-E2F61E2C38B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8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0" name="Line 576">
              <a:extLst>
                <a:ext uri="{FF2B5EF4-FFF2-40B4-BE49-F238E27FC236}">
                  <a16:creationId xmlns:a16="http://schemas.microsoft.com/office/drawing/2014/main" id="{755BBF18-CF11-5F3F-C938-95DA0B05E06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1" name="Line 577">
              <a:extLst>
                <a:ext uri="{FF2B5EF4-FFF2-40B4-BE49-F238E27FC236}">
                  <a16:creationId xmlns:a16="http://schemas.microsoft.com/office/drawing/2014/main" id="{CE756399-E38F-B757-DA8E-390F9E69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7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2" name="Line 578">
              <a:extLst>
                <a:ext uri="{FF2B5EF4-FFF2-40B4-BE49-F238E27FC236}">
                  <a16:creationId xmlns:a16="http://schemas.microsoft.com/office/drawing/2014/main" id="{270439A5-D7E3-E1E1-3DDE-214546E99F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2" y="3580"/>
              <a:ext cx="0" cy="22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3" name="Line 579">
              <a:extLst>
                <a:ext uri="{FF2B5EF4-FFF2-40B4-BE49-F238E27FC236}">
                  <a16:creationId xmlns:a16="http://schemas.microsoft.com/office/drawing/2014/main" id="{99E04EEB-19AD-99E9-E93D-E577F845EEB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7" y="3679"/>
              <a:ext cx="0" cy="12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4" name="Line 580">
              <a:extLst>
                <a:ext uri="{FF2B5EF4-FFF2-40B4-BE49-F238E27FC236}">
                  <a16:creationId xmlns:a16="http://schemas.microsoft.com/office/drawing/2014/main" id="{025D759C-2975-EE29-7BFB-CB62868936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2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5" name="Line 581">
              <a:extLst>
                <a:ext uri="{FF2B5EF4-FFF2-40B4-BE49-F238E27FC236}">
                  <a16:creationId xmlns:a16="http://schemas.microsoft.com/office/drawing/2014/main" id="{2F5FCF28-8123-5015-EF6B-D5A5972360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7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6" name="Line 582">
              <a:extLst>
                <a:ext uri="{FF2B5EF4-FFF2-40B4-BE49-F238E27FC236}">
                  <a16:creationId xmlns:a16="http://schemas.microsoft.com/office/drawing/2014/main" id="{BDF6805D-3CF0-71AD-E9B5-961B8CC5D9B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2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7" name="Line 583">
              <a:extLst>
                <a:ext uri="{FF2B5EF4-FFF2-40B4-BE49-F238E27FC236}">
                  <a16:creationId xmlns:a16="http://schemas.microsoft.com/office/drawing/2014/main" id="{0831E7B5-94DF-C762-8D16-DE8DB7E1CB7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8" name="Line 584">
              <a:extLst>
                <a:ext uri="{FF2B5EF4-FFF2-40B4-BE49-F238E27FC236}">
                  <a16:creationId xmlns:a16="http://schemas.microsoft.com/office/drawing/2014/main" id="{8098D676-14B6-24EE-B8F4-4F63EC210D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52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9" name="Line 585">
              <a:extLst>
                <a:ext uri="{FF2B5EF4-FFF2-40B4-BE49-F238E27FC236}">
                  <a16:creationId xmlns:a16="http://schemas.microsoft.com/office/drawing/2014/main" id="{30D8BC87-BF9F-80A6-03F9-FA32FD69A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62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0" name="Line 586">
              <a:extLst>
                <a:ext uri="{FF2B5EF4-FFF2-40B4-BE49-F238E27FC236}">
                  <a16:creationId xmlns:a16="http://schemas.microsoft.com/office/drawing/2014/main" id="{B20C3641-18E2-56E1-4CA2-6F1C159C586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1" name="Line 587">
              <a:extLst>
                <a:ext uri="{FF2B5EF4-FFF2-40B4-BE49-F238E27FC236}">
                  <a16:creationId xmlns:a16="http://schemas.microsoft.com/office/drawing/2014/main" id="{25B3243E-0B87-7011-DCB9-F0BFD65CE98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7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2" name="Line 588">
              <a:extLst>
                <a:ext uri="{FF2B5EF4-FFF2-40B4-BE49-F238E27FC236}">
                  <a16:creationId xmlns:a16="http://schemas.microsoft.com/office/drawing/2014/main" id="{C7C11C70-A550-40B5-6C5F-EA4456EB105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3" name="Line 589">
              <a:extLst>
                <a:ext uri="{FF2B5EF4-FFF2-40B4-BE49-F238E27FC236}">
                  <a16:creationId xmlns:a16="http://schemas.microsoft.com/office/drawing/2014/main" id="{7ADA36DF-D0C8-A60A-489F-A70ECEB61F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6" y="3764"/>
              <a:ext cx="0" cy="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4" name="Line 590">
              <a:extLst>
                <a:ext uri="{FF2B5EF4-FFF2-40B4-BE49-F238E27FC236}">
                  <a16:creationId xmlns:a16="http://schemas.microsoft.com/office/drawing/2014/main" id="{045CE001-0C08-00FC-0FD0-B5F455CEDCC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9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5" name="Line 591">
              <a:extLst>
                <a:ext uri="{FF2B5EF4-FFF2-40B4-BE49-F238E27FC236}">
                  <a16:creationId xmlns:a16="http://schemas.microsoft.com/office/drawing/2014/main" id="{4D50C509-3DB8-3EE4-9325-1043375970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16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6" name="Line 592">
              <a:extLst>
                <a:ext uri="{FF2B5EF4-FFF2-40B4-BE49-F238E27FC236}">
                  <a16:creationId xmlns:a16="http://schemas.microsoft.com/office/drawing/2014/main" id="{D7390C4A-0ACD-DC2D-CCD2-ED25765B77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1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7" name="Line 593">
              <a:extLst>
                <a:ext uri="{FF2B5EF4-FFF2-40B4-BE49-F238E27FC236}">
                  <a16:creationId xmlns:a16="http://schemas.microsoft.com/office/drawing/2014/main" id="{06F37AE0-F4ED-515B-18CC-17FF510E07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6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8" name="Line 594">
              <a:extLst>
                <a:ext uri="{FF2B5EF4-FFF2-40B4-BE49-F238E27FC236}">
                  <a16:creationId xmlns:a16="http://schemas.microsoft.com/office/drawing/2014/main" id="{006E364C-DB64-957E-CA0E-651665182C5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9" name="Line 595">
              <a:extLst>
                <a:ext uri="{FF2B5EF4-FFF2-40B4-BE49-F238E27FC236}">
                  <a16:creationId xmlns:a16="http://schemas.microsoft.com/office/drawing/2014/main" id="{A5451EAB-2749-FBB9-A70B-49BDD42CDF7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0" name="Line 596">
              <a:extLst>
                <a:ext uri="{FF2B5EF4-FFF2-40B4-BE49-F238E27FC236}">
                  <a16:creationId xmlns:a16="http://schemas.microsoft.com/office/drawing/2014/main" id="{4A4500FD-727E-D1A6-104C-B5D7DBD739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1" name="Line 597">
              <a:extLst>
                <a:ext uri="{FF2B5EF4-FFF2-40B4-BE49-F238E27FC236}">
                  <a16:creationId xmlns:a16="http://schemas.microsoft.com/office/drawing/2014/main" id="{8C048BCE-AA48-721E-4975-BBFB1070FA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2" name="Line 598">
              <a:extLst>
                <a:ext uri="{FF2B5EF4-FFF2-40B4-BE49-F238E27FC236}">
                  <a16:creationId xmlns:a16="http://schemas.microsoft.com/office/drawing/2014/main" id="{6441B112-2698-465E-23E1-CBB70C3F95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8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3" name="Line 599">
              <a:extLst>
                <a:ext uri="{FF2B5EF4-FFF2-40B4-BE49-F238E27FC236}">
                  <a16:creationId xmlns:a16="http://schemas.microsoft.com/office/drawing/2014/main" id="{955CB1DC-CAD5-9AFE-C349-3F5C4CF910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05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4" name="Line 600">
              <a:extLst>
                <a:ext uri="{FF2B5EF4-FFF2-40B4-BE49-F238E27FC236}">
                  <a16:creationId xmlns:a16="http://schemas.microsoft.com/office/drawing/2014/main" id="{55A0F3D2-F49F-3AD6-BE27-65CC8FA5EE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0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5" name="Line 601">
              <a:extLst>
                <a:ext uri="{FF2B5EF4-FFF2-40B4-BE49-F238E27FC236}">
                  <a16:creationId xmlns:a16="http://schemas.microsoft.com/office/drawing/2014/main" id="{0150FAC5-1D56-CFE1-F383-88FF5AE8D7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6" name="Line 602">
              <a:extLst>
                <a:ext uri="{FF2B5EF4-FFF2-40B4-BE49-F238E27FC236}">
                  <a16:creationId xmlns:a16="http://schemas.microsoft.com/office/drawing/2014/main" id="{A3192E2F-A3FD-29AC-D13C-760CD2F633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2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7" name="Line 603">
              <a:extLst>
                <a:ext uri="{FF2B5EF4-FFF2-40B4-BE49-F238E27FC236}">
                  <a16:creationId xmlns:a16="http://schemas.microsoft.com/office/drawing/2014/main" id="{52163AD6-39A7-B75B-6C94-BE2DE0A6C8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0" y="3719"/>
              <a:ext cx="0" cy="8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8" name="Line 604">
              <a:extLst>
                <a:ext uri="{FF2B5EF4-FFF2-40B4-BE49-F238E27FC236}">
                  <a16:creationId xmlns:a16="http://schemas.microsoft.com/office/drawing/2014/main" id="{D6F161ED-0FE2-225B-85FC-963918ABFBC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5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9" name="Line 605">
              <a:extLst>
                <a:ext uri="{FF2B5EF4-FFF2-40B4-BE49-F238E27FC236}">
                  <a16:creationId xmlns:a16="http://schemas.microsoft.com/office/drawing/2014/main" id="{A5836F53-6484-8481-2EBE-CCF9023765A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45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80" name="Line 606">
              <a:extLst>
                <a:ext uri="{FF2B5EF4-FFF2-40B4-BE49-F238E27FC236}">
                  <a16:creationId xmlns:a16="http://schemas.microsoft.com/office/drawing/2014/main" id="{053EAFE1-DA00-578D-20E3-697FB3DAA7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6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9885DF05-D42E-5C20-0FA1-52ACE598809E}"/>
              </a:ext>
            </a:extLst>
          </p:cNvPr>
          <p:cNvSpPr/>
          <p:nvPr/>
        </p:nvSpPr>
        <p:spPr>
          <a:xfrm>
            <a:off x="5401559" y="0"/>
            <a:ext cx="1973927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5292092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50DF1C5-D9AF-F3E7-2DBD-6EACFE562D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-2002945" y="1770006"/>
            <a:ext cx="5868194" cy="2016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9FBAE51-4CAF-5BAE-BD4A-A85148310C43}"/>
              </a:ext>
            </a:extLst>
          </p:cNvPr>
          <p:cNvSpPr/>
          <p:nvPr/>
        </p:nvSpPr>
        <p:spPr>
          <a:xfrm>
            <a:off x="5401559" y="0"/>
            <a:ext cx="6790441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grpSp>
        <p:nvGrpSpPr>
          <p:cNvPr id="201" name="Group 607">
            <a:extLst>
              <a:ext uri="{FF2B5EF4-FFF2-40B4-BE49-F238E27FC236}">
                <a16:creationId xmlns:a16="http://schemas.microsoft.com/office/drawing/2014/main" id="{D5EDA25C-592B-5EAE-CCD0-D2BFD9EAF6A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036414" y="956698"/>
            <a:ext cx="6160851" cy="3600000"/>
            <a:chOff x="1079" y="768"/>
            <a:chExt cx="1381" cy="3035"/>
          </a:xfrm>
        </p:grpSpPr>
        <p:sp>
          <p:nvSpPr>
            <p:cNvPr id="202" name="Line 428">
              <a:extLst>
                <a:ext uri="{FF2B5EF4-FFF2-40B4-BE49-F238E27FC236}">
                  <a16:creationId xmlns:a16="http://schemas.microsoft.com/office/drawing/2014/main" id="{93C06D28-D400-7CD9-49F9-AD648BC297E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79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3" name="Line 429">
              <a:extLst>
                <a:ext uri="{FF2B5EF4-FFF2-40B4-BE49-F238E27FC236}">
                  <a16:creationId xmlns:a16="http://schemas.microsoft.com/office/drawing/2014/main" id="{C5EF7987-7F9B-F385-FA61-FD94090BD2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89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4" name="Line 430">
              <a:extLst>
                <a:ext uri="{FF2B5EF4-FFF2-40B4-BE49-F238E27FC236}">
                  <a16:creationId xmlns:a16="http://schemas.microsoft.com/office/drawing/2014/main" id="{493E23E2-2FE3-26BD-7D3E-151AB66FE93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13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5" name="Line 431">
              <a:extLst>
                <a:ext uri="{FF2B5EF4-FFF2-40B4-BE49-F238E27FC236}">
                  <a16:creationId xmlns:a16="http://schemas.microsoft.com/office/drawing/2014/main" id="{B4535C4C-4BA5-E89E-2A79-99C3788455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6" name="Line 432">
              <a:extLst>
                <a:ext uri="{FF2B5EF4-FFF2-40B4-BE49-F238E27FC236}">
                  <a16:creationId xmlns:a16="http://schemas.microsoft.com/office/drawing/2014/main" id="{4EF2818C-B4FC-770A-02B1-529F2BD27E7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8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7" name="Line 433">
              <a:extLst>
                <a:ext uri="{FF2B5EF4-FFF2-40B4-BE49-F238E27FC236}">
                  <a16:creationId xmlns:a16="http://schemas.microsoft.com/office/drawing/2014/main" id="{62A68861-F121-C931-FAB8-1C3660A66E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8" name="Line 434">
              <a:extLst>
                <a:ext uri="{FF2B5EF4-FFF2-40B4-BE49-F238E27FC236}">
                  <a16:creationId xmlns:a16="http://schemas.microsoft.com/office/drawing/2014/main" id="{92B730A3-5052-5097-D15A-EE1E82ED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9" name="Line 435">
              <a:extLst>
                <a:ext uri="{FF2B5EF4-FFF2-40B4-BE49-F238E27FC236}">
                  <a16:creationId xmlns:a16="http://schemas.microsoft.com/office/drawing/2014/main" id="{B79B507A-2799-99C1-1E88-A94B6CAED5C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58" y="3457"/>
              <a:ext cx="0" cy="3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0" name="Line 436">
              <a:extLst>
                <a:ext uri="{FF2B5EF4-FFF2-40B4-BE49-F238E27FC236}">
                  <a16:creationId xmlns:a16="http://schemas.microsoft.com/office/drawing/2014/main" id="{75933A08-D853-70B1-EB58-D8C12F4130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1" name="Line 437">
              <a:extLst>
                <a:ext uri="{FF2B5EF4-FFF2-40B4-BE49-F238E27FC236}">
                  <a16:creationId xmlns:a16="http://schemas.microsoft.com/office/drawing/2014/main" id="{1D314D87-4238-F72C-C1ED-0F243052937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7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2" name="Line 438">
              <a:extLst>
                <a:ext uri="{FF2B5EF4-FFF2-40B4-BE49-F238E27FC236}">
                  <a16:creationId xmlns:a16="http://schemas.microsoft.com/office/drawing/2014/main" id="{452EC728-03F1-BB25-73C1-C86170EF21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3" name="Line 439">
              <a:extLst>
                <a:ext uri="{FF2B5EF4-FFF2-40B4-BE49-F238E27FC236}">
                  <a16:creationId xmlns:a16="http://schemas.microsoft.com/office/drawing/2014/main" id="{58119279-DCA9-8AEC-FC60-BA405906896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4" name="Line 440">
              <a:extLst>
                <a:ext uri="{FF2B5EF4-FFF2-40B4-BE49-F238E27FC236}">
                  <a16:creationId xmlns:a16="http://schemas.microsoft.com/office/drawing/2014/main" id="{314C42FA-2AE6-B851-143C-9D3C9377343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3" y="3253"/>
              <a:ext cx="0" cy="55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5" name="Line 441">
              <a:extLst>
                <a:ext uri="{FF2B5EF4-FFF2-40B4-BE49-F238E27FC236}">
                  <a16:creationId xmlns:a16="http://schemas.microsoft.com/office/drawing/2014/main" id="{DE7B3575-F59C-70E9-46FC-A5388331975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7" y="3590"/>
              <a:ext cx="0" cy="21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6" name="Line 442">
              <a:extLst>
                <a:ext uri="{FF2B5EF4-FFF2-40B4-BE49-F238E27FC236}">
                  <a16:creationId xmlns:a16="http://schemas.microsoft.com/office/drawing/2014/main" id="{9B810B70-1837-5C33-A565-0734B2FEDB2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7" name="Line 443">
              <a:extLst>
                <a:ext uri="{FF2B5EF4-FFF2-40B4-BE49-F238E27FC236}">
                  <a16:creationId xmlns:a16="http://schemas.microsoft.com/office/drawing/2014/main" id="{E03B979D-6903-8650-D33A-38A418C1581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7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8" name="Line 444">
              <a:extLst>
                <a:ext uri="{FF2B5EF4-FFF2-40B4-BE49-F238E27FC236}">
                  <a16:creationId xmlns:a16="http://schemas.microsoft.com/office/drawing/2014/main" id="{531447B4-52A9-35EC-2750-7CE833D5A90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1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9" name="Line 445">
              <a:extLst>
                <a:ext uri="{FF2B5EF4-FFF2-40B4-BE49-F238E27FC236}">
                  <a16:creationId xmlns:a16="http://schemas.microsoft.com/office/drawing/2014/main" id="{D7037084-500F-A277-9A63-DB61F07B4FA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2" y="3461"/>
              <a:ext cx="0" cy="34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0" name="Line 446">
              <a:extLst>
                <a:ext uri="{FF2B5EF4-FFF2-40B4-BE49-F238E27FC236}">
                  <a16:creationId xmlns:a16="http://schemas.microsoft.com/office/drawing/2014/main" id="{FEF9AC23-6F55-4DC3-4544-6CBD6797E44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1" name="Line 447">
              <a:extLst>
                <a:ext uri="{FF2B5EF4-FFF2-40B4-BE49-F238E27FC236}">
                  <a16:creationId xmlns:a16="http://schemas.microsoft.com/office/drawing/2014/main" id="{DEBDB851-9A7B-2613-341D-72BCB71149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2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2" name="Line 448">
              <a:extLst>
                <a:ext uri="{FF2B5EF4-FFF2-40B4-BE49-F238E27FC236}">
                  <a16:creationId xmlns:a16="http://schemas.microsoft.com/office/drawing/2014/main" id="{8AC04AED-5C97-C164-FBE6-0660C51F02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7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3" name="Line 449">
              <a:extLst>
                <a:ext uri="{FF2B5EF4-FFF2-40B4-BE49-F238E27FC236}">
                  <a16:creationId xmlns:a16="http://schemas.microsoft.com/office/drawing/2014/main" id="{40AC9C6C-E8E1-82F7-FB49-6FD9A66927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2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4" name="Line 450">
              <a:extLst>
                <a:ext uri="{FF2B5EF4-FFF2-40B4-BE49-F238E27FC236}">
                  <a16:creationId xmlns:a16="http://schemas.microsoft.com/office/drawing/2014/main" id="{425A1375-BB85-811D-6D13-001AA22B19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7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5" name="Line 451">
              <a:extLst>
                <a:ext uri="{FF2B5EF4-FFF2-40B4-BE49-F238E27FC236}">
                  <a16:creationId xmlns:a16="http://schemas.microsoft.com/office/drawing/2014/main" id="{D21ED248-AFF0-E070-7A69-E604DF32B8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62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6" name="Line 452">
              <a:extLst>
                <a:ext uri="{FF2B5EF4-FFF2-40B4-BE49-F238E27FC236}">
                  <a16:creationId xmlns:a16="http://schemas.microsoft.com/office/drawing/2014/main" id="{BC6D60D0-C74B-E430-F0F0-BCDC225F1FD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2" y="3357"/>
              <a:ext cx="0" cy="4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7" name="Line 453">
              <a:extLst>
                <a:ext uri="{FF2B5EF4-FFF2-40B4-BE49-F238E27FC236}">
                  <a16:creationId xmlns:a16="http://schemas.microsoft.com/office/drawing/2014/main" id="{24708395-5B8C-76F7-4C08-BEB1F2D329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8" name="Line 454">
              <a:extLst>
                <a:ext uri="{FF2B5EF4-FFF2-40B4-BE49-F238E27FC236}">
                  <a16:creationId xmlns:a16="http://schemas.microsoft.com/office/drawing/2014/main" id="{31359C8C-CE01-66C9-A8DA-B49EBF65EE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01" y="3768"/>
              <a:ext cx="0" cy="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9" name="Line 455">
              <a:extLst>
                <a:ext uri="{FF2B5EF4-FFF2-40B4-BE49-F238E27FC236}">
                  <a16:creationId xmlns:a16="http://schemas.microsoft.com/office/drawing/2014/main" id="{B32A52F1-F885-9250-B621-5F28F5A0A5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1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0" name="Line 456">
              <a:extLst>
                <a:ext uri="{FF2B5EF4-FFF2-40B4-BE49-F238E27FC236}">
                  <a16:creationId xmlns:a16="http://schemas.microsoft.com/office/drawing/2014/main" id="{313C6A48-CDB1-7C6D-D765-04A9E088D82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6" y="3640"/>
              <a:ext cx="0" cy="16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1" name="Line 457">
              <a:extLst>
                <a:ext uri="{FF2B5EF4-FFF2-40B4-BE49-F238E27FC236}">
                  <a16:creationId xmlns:a16="http://schemas.microsoft.com/office/drawing/2014/main" id="{4B700C50-039B-3722-7BC8-3C2C9E8DC9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21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2" name="Line 458">
              <a:extLst>
                <a:ext uri="{FF2B5EF4-FFF2-40B4-BE49-F238E27FC236}">
                  <a16:creationId xmlns:a16="http://schemas.microsoft.com/office/drawing/2014/main" id="{5A21B8E1-9946-AEAE-C5CE-B8A93175CE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46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3" name="Line 459">
              <a:extLst>
                <a:ext uri="{FF2B5EF4-FFF2-40B4-BE49-F238E27FC236}">
                  <a16:creationId xmlns:a16="http://schemas.microsoft.com/office/drawing/2014/main" id="{1B8B5FCE-2D6F-E516-D2BF-2EED74A2FE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4" name="Line 460">
              <a:extLst>
                <a:ext uri="{FF2B5EF4-FFF2-40B4-BE49-F238E27FC236}">
                  <a16:creationId xmlns:a16="http://schemas.microsoft.com/office/drawing/2014/main" id="{0F1AFA95-C3F9-6C69-C787-66F897ABE37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6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5" name="Line 461">
              <a:extLst>
                <a:ext uri="{FF2B5EF4-FFF2-40B4-BE49-F238E27FC236}">
                  <a16:creationId xmlns:a16="http://schemas.microsoft.com/office/drawing/2014/main" id="{51CEE895-C304-2555-8925-A7143D261C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1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6" name="Line 462">
              <a:extLst>
                <a:ext uri="{FF2B5EF4-FFF2-40B4-BE49-F238E27FC236}">
                  <a16:creationId xmlns:a16="http://schemas.microsoft.com/office/drawing/2014/main" id="{76D7DC90-D143-0FF3-BB7D-71E81515FC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7" name="Line 463">
              <a:extLst>
                <a:ext uri="{FF2B5EF4-FFF2-40B4-BE49-F238E27FC236}">
                  <a16:creationId xmlns:a16="http://schemas.microsoft.com/office/drawing/2014/main" id="{3005F0B2-A3EB-6DF8-A905-1648CCC32C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1" y="3303"/>
              <a:ext cx="0" cy="50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8" name="Line 464">
              <a:extLst>
                <a:ext uri="{FF2B5EF4-FFF2-40B4-BE49-F238E27FC236}">
                  <a16:creationId xmlns:a16="http://schemas.microsoft.com/office/drawing/2014/main" id="{7B661206-FD4B-7C67-3B95-4376386CB22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9" name="Line 465">
              <a:extLst>
                <a:ext uri="{FF2B5EF4-FFF2-40B4-BE49-F238E27FC236}">
                  <a16:creationId xmlns:a16="http://schemas.microsoft.com/office/drawing/2014/main" id="{FAC333C9-F05B-67DA-79F1-8BBFB1DBD2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1" y="1778"/>
              <a:ext cx="0" cy="20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0" name="Line 466">
              <a:extLst>
                <a:ext uri="{FF2B5EF4-FFF2-40B4-BE49-F238E27FC236}">
                  <a16:creationId xmlns:a16="http://schemas.microsoft.com/office/drawing/2014/main" id="{494209DA-21FB-9977-FD48-C859CC5B498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6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1" name="Line 467">
              <a:extLst>
                <a:ext uri="{FF2B5EF4-FFF2-40B4-BE49-F238E27FC236}">
                  <a16:creationId xmlns:a16="http://schemas.microsoft.com/office/drawing/2014/main" id="{9F3FB118-DAF6-884F-CBC5-59125E21DC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2" name="Line 468">
              <a:extLst>
                <a:ext uri="{FF2B5EF4-FFF2-40B4-BE49-F238E27FC236}">
                  <a16:creationId xmlns:a16="http://schemas.microsoft.com/office/drawing/2014/main" id="{67354EF4-15DF-C051-C9ED-4A085B108A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3" name="Line 469">
              <a:extLst>
                <a:ext uri="{FF2B5EF4-FFF2-40B4-BE49-F238E27FC236}">
                  <a16:creationId xmlns:a16="http://schemas.microsoft.com/office/drawing/2014/main" id="{23C1802A-2103-7590-A1F2-BCF317D7B5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1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4" name="Line 470">
              <a:extLst>
                <a:ext uri="{FF2B5EF4-FFF2-40B4-BE49-F238E27FC236}">
                  <a16:creationId xmlns:a16="http://schemas.microsoft.com/office/drawing/2014/main" id="{77322E64-4725-D24E-A115-DA779942CE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20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5" name="Line 471">
              <a:extLst>
                <a:ext uri="{FF2B5EF4-FFF2-40B4-BE49-F238E27FC236}">
                  <a16:creationId xmlns:a16="http://schemas.microsoft.com/office/drawing/2014/main" id="{5748D86E-DB92-1CEA-0943-07A2B3C9E16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0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6" name="Line 472">
              <a:extLst>
                <a:ext uri="{FF2B5EF4-FFF2-40B4-BE49-F238E27FC236}">
                  <a16:creationId xmlns:a16="http://schemas.microsoft.com/office/drawing/2014/main" id="{008339F0-8535-1829-DB13-E0650C06E0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5" y="3407"/>
              <a:ext cx="0" cy="39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7" name="Line 473">
              <a:extLst>
                <a:ext uri="{FF2B5EF4-FFF2-40B4-BE49-F238E27FC236}">
                  <a16:creationId xmlns:a16="http://schemas.microsoft.com/office/drawing/2014/main" id="{EA677173-F1F1-1CC3-2CAA-E684223FDB6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0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8" name="Line 474">
              <a:extLst>
                <a:ext uri="{FF2B5EF4-FFF2-40B4-BE49-F238E27FC236}">
                  <a16:creationId xmlns:a16="http://schemas.microsoft.com/office/drawing/2014/main" id="{549BB16D-2F94-E424-5AA4-1B6F1CD31E7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9" name="Line 475">
              <a:extLst>
                <a:ext uri="{FF2B5EF4-FFF2-40B4-BE49-F238E27FC236}">
                  <a16:creationId xmlns:a16="http://schemas.microsoft.com/office/drawing/2014/main" id="{28EFBC5E-657B-8695-EC25-86C17FAA87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0" name="Line 476">
              <a:extLst>
                <a:ext uri="{FF2B5EF4-FFF2-40B4-BE49-F238E27FC236}">
                  <a16:creationId xmlns:a16="http://schemas.microsoft.com/office/drawing/2014/main" id="{3988E7FC-246A-3480-9477-C291B5796D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1" name="Line 477">
              <a:extLst>
                <a:ext uri="{FF2B5EF4-FFF2-40B4-BE49-F238E27FC236}">
                  <a16:creationId xmlns:a16="http://schemas.microsoft.com/office/drawing/2014/main" id="{71254979-2D6F-81F7-A9A4-5142BB60A1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70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2" name="Line 478">
              <a:extLst>
                <a:ext uri="{FF2B5EF4-FFF2-40B4-BE49-F238E27FC236}">
                  <a16:creationId xmlns:a16="http://schemas.microsoft.com/office/drawing/2014/main" id="{DC178807-0E1E-4ADC-C8D3-C3113A5B26F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0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3" name="Line 479">
              <a:extLst>
                <a:ext uri="{FF2B5EF4-FFF2-40B4-BE49-F238E27FC236}">
                  <a16:creationId xmlns:a16="http://schemas.microsoft.com/office/drawing/2014/main" id="{A0351194-64F0-6E17-F3BB-04DCA5B01E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4" name="Line 480">
              <a:extLst>
                <a:ext uri="{FF2B5EF4-FFF2-40B4-BE49-F238E27FC236}">
                  <a16:creationId xmlns:a16="http://schemas.microsoft.com/office/drawing/2014/main" id="{35941833-C3EC-DD21-CE1C-BE32A028D3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0" y="2951"/>
              <a:ext cx="0" cy="85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5" name="Line 481">
              <a:extLst>
                <a:ext uri="{FF2B5EF4-FFF2-40B4-BE49-F238E27FC236}">
                  <a16:creationId xmlns:a16="http://schemas.microsoft.com/office/drawing/2014/main" id="{B4D9D462-4ED6-8FF1-3CED-6F7A85637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4" y="768"/>
              <a:ext cx="0" cy="30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6" name="Line 482">
              <a:extLst>
                <a:ext uri="{FF2B5EF4-FFF2-40B4-BE49-F238E27FC236}">
                  <a16:creationId xmlns:a16="http://schemas.microsoft.com/office/drawing/2014/main" id="{C88DD927-3D9D-6251-F7F2-D3F37A9573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9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7" name="Line 483">
              <a:extLst>
                <a:ext uri="{FF2B5EF4-FFF2-40B4-BE49-F238E27FC236}">
                  <a16:creationId xmlns:a16="http://schemas.microsoft.com/office/drawing/2014/main" id="{D788581D-9908-F99D-66B2-6436AAFFAED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4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8" name="Line 484">
              <a:extLst>
                <a:ext uri="{FF2B5EF4-FFF2-40B4-BE49-F238E27FC236}">
                  <a16:creationId xmlns:a16="http://schemas.microsoft.com/office/drawing/2014/main" id="{7E36A32A-AD44-3CBD-6F64-997FFFED99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9" name="Line 485">
              <a:extLst>
                <a:ext uri="{FF2B5EF4-FFF2-40B4-BE49-F238E27FC236}">
                  <a16:creationId xmlns:a16="http://schemas.microsoft.com/office/drawing/2014/main" id="{7077DA90-1D35-1015-2C41-99ACF753C72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2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0" name="Line 486">
              <a:extLst>
                <a:ext uri="{FF2B5EF4-FFF2-40B4-BE49-F238E27FC236}">
                  <a16:creationId xmlns:a16="http://schemas.microsoft.com/office/drawing/2014/main" id="{39045230-9D80-6018-F4C2-26D2EADD83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39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1" name="Line 487">
              <a:extLst>
                <a:ext uri="{FF2B5EF4-FFF2-40B4-BE49-F238E27FC236}">
                  <a16:creationId xmlns:a16="http://schemas.microsoft.com/office/drawing/2014/main" id="{7090B3F9-6043-DF40-0E50-8F7648778D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4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2" name="Line 488">
              <a:extLst>
                <a:ext uri="{FF2B5EF4-FFF2-40B4-BE49-F238E27FC236}">
                  <a16:creationId xmlns:a16="http://schemas.microsoft.com/office/drawing/2014/main" id="{8EEF7813-2612-87F5-4E96-6B5BBDCF36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9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3" name="Line 489">
              <a:extLst>
                <a:ext uri="{FF2B5EF4-FFF2-40B4-BE49-F238E27FC236}">
                  <a16:creationId xmlns:a16="http://schemas.microsoft.com/office/drawing/2014/main" id="{7D42F48C-A947-3643-5CF1-4116551171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4" y="3615"/>
              <a:ext cx="0" cy="18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4" name="Line 490">
              <a:extLst>
                <a:ext uri="{FF2B5EF4-FFF2-40B4-BE49-F238E27FC236}">
                  <a16:creationId xmlns:a16="http://schemas.microsoft.com/office/drawing/2014/main" id="{622C53D8-40CB-FDF5-F4EA-E73B32DD22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5" name="Line 491">
              <a:extLst>
                <a:ext uri="{FF2B5EF4-FFF2-40B4-BE49-F238E27FC236}">
                  <a16:creationId xmlns:a16="http://schemas.microsoft.com/office/drawing/2014/main" id="{CB398D1B-D23A-7A44-E036-EBD6C6D765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4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6" name="Line 492">
              <a:extLst>
                <a:ext uri="{FF2B5EF4-FFF2-40B4-BE49-F238E27FC236}">
                  <a16:creationId xmlns:a16="http://schemas.microsoft.com/office/drawing/2014/main" id="{E2B2DB51-BFD1-26E8-BD14-1FBD41DA847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7" name="Line 493">
              <a:extLst>
                <a:ext uri="{FF2B5EF4-FFF2-40B4-BE49-F238E27FC236}">
                  <a16:creationId xmlns:a16="http://schemas.microsoft.com/office/drawing/2014/main" id="{FC1ED6CB-6E5D-FAFD-6F3D-F5911D63BFC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8" name="Line 494">
              <a:extLst>
                <a:ext uri="{FF2B5EF4-FFF2-40B4-BE49-F238E27FC236}">
                  <a16:creationId xmlns:a16="http://schemas.microsoft.com/office/drawing/2014/main" id="{926354B0-910D-C283-DB44-6861F85F46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9" name="Line 495">
              <a:extLst>
                <a:ext uri="{FF2B5EF4-FFF2-40B4-BE49-F238E27FC236}">
                  <a16:creationId xmlns:a16="http://schemas.microsoft.com/office/drawing/2014/main" id="{3C8D1801-7B26-0A0A-C01A-6810092D37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8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0" name="Line 496">
              <a:extLst>
                <a:ext uri="{FF2B5EF4-FFF2-40B4-BE49-F238E27FC236}">
                  <a16:creationId xmlns:a16="http://schemas.microsoft.com/office/drawing/2014/main" id="{B40F21AD-5A4C-BC57-4362-649A65DE872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1" name="Line 497">
              <a:extLst>
                <a:ext uri="{FF2B5EF4-FFF2-40B4-BE49-F238E27FC236}">
                  <a16:creationId xmlns:a16="http://schemas.microsoft.com/office/drawing/2014/main" id="{C7D6E405-0BBA-E13D-D37B-3835136250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3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2" name="Line 498">
              <a:extLst>
                <a:ext uri="{FF2B5EF4-FFF2-40B4-BE49-F238E27FC236}">
                  <a16:creationId xmlns:a16="http://schemas.microsoft.com/office/drawing/2014/main" id="{3EA1032F-764C-3A6E-98ED-B6E5F9C5E60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8" y="2996"/>
              <a:ext cx="0" cy="80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3" name="Line 499">
              <a:extLst>
                <a:ext uri="{FF2B5EF4-FFF2-40B4-BE49-F238E27FC236}">
                  <a16:creationId xmlns:a16="http://schemas.microsoft.com/office/drawing/2014/main" id="{CD3E603E-0D34-B3F7-359A-BFAA040B266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3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4" name="Line 500">
              <a:extLst>
                <a:ext uri="{FF2B5EF4-FFF2-40B4-BE49-F238E27FC236}">
                  <a16:creationId xmlns:a16="http://schemas.microsoft.com/office/drawing/2014/main" id="{99DD6EDE-17C2-7EFB-F6D1-F7CFAC8DF35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8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5" name="Line 501">
              <a:extLst>
                <a:ext uri="{FF2B5EF4-FFF2-40B4-BE49-F238E27FC236}">
                  <a16:creationId xmlns:a16="http://schemas.microsoft.com/office/drawing/2014/main" id="{4779E69F-2FA4-CC76-F716-69A1FBFEE2D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2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6" name="Line 502">
              <a:extLst>
                <a:ext uri="{FF2B5EF4-FFF2-40B4-BE49-F238E27FC236}">
                  <a16:creationId xmlns:a16="http://schemas.microsoft.com/office/drawing/2014/main" id="{7B9358BD-731F-A135-B15B-0851E1F9CA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3" y="3575"/>
              <a:ext cx="0" cy="22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7" name="Line 503">
              <a:extLst>
                <a:ext uri="{FF2B5EF4-FFF2-40B4-BE49-F238E27FC236}">
                  <a16:creationId xmlns:a16="http://schemas.microsoft.com/office/drawing/2014/main" id="{CA610870-A87D-FA3F-7DDA-E01339F6C4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8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8" name="Line 504">
              <a:extLst>
                <a:ext uri="{FF2B5EF4-FFF2-40B4-BE49-F238E27FC236}">
                  <a16:creationId xmlns:a16="http://schemas.microsoft.com/office/drawing/2014/main" id="{D7D286FA-A459-D1C5-8E6D-52F2F56988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4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9" name="Line 505">
              <a:extLst>
                <a:ext uri="{FF2B5EF4-FFF2-40B4-BE49-F238E27FC236}">
                  <a16:creationId xmlns:a16="http://schemas.microsoft.com/office/drawing/2014/main" id="{B50DC771-5BAA-D7EA-D0E2-72AB220BEC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58" y="3759"/>
              <a:ext cx="0" cy="4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0" name="Line 506">
              <a:extLst>
                <a:ext uri="{FF2B5EF4-FFF2-40B4-BE49-F238E27FC236}">
                  <a16:creationId xmlns:a16="http://schemas.microsoft.com/office/drawing/2014/main" id="{C8C51C87-EAD3-CBFE-2780-F5B5BEF781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3" y="3491"/>
              <a:ext cx="0" cy="31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1" name="Line 507">
              <a:extLst>
                <a:ext uri="{FF2B5EF4-FFF2-40B4-BE49-F238E27FC236}">
                  <a16:creationId xmlns:a16="http://schemas.microsoft.com/office/drawing/2014/main" id="{C7440D30-6C3B-B79D-1DBA-2D1DEB1E3B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8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2" name="Line 508">
              <a:extLst>
                <a:ext uri="{FF2B5EF4-FFF2-40B4-BE49-F238E27FC236}">
                  <a16:creationId xmlns:a16="http://schemas.microsoft.com/office/drawing/2014/main" id="{B37AA1AE-B588-CC4A-DE77-5EAC8F4F1AA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3" name="Line 509">
              <a:extLst>
                <a:ext uri="{FF2B5EF4-FFF2-40B4-BE49-F238E27FC236}">
                  <a16:creationId xmlns:a16="http://schemas.microsoft.com/office/drawing/2014/main" id="{EBFFFD78-C434-0689-B9D1-CA0D9DFBF05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8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4" name="Line 510">
              <a:extLst>
                <a:ext uri="{FF2B5EF4-FFF2-40B4-BE49-F238E27FC236}">
                  <a16:creationId xmlns:a16="http://schemas.microsoft.com/office/drawing/2014/main" id="{5BB6C7A1-C10D-2CD8-3ACF-A8B9303129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5" name="Line 511">
              <a:extLst>
                <a:ext uri="{FF2B5EF4-FFF2-40B4-BE49-F238E27FC236}">
                  <a16:creationId xmlns:a16="http://schemas.microsoft.com/office/drawing/2014/main" id="{FA742C74-FAF0-5FA0-D35E-D0F9906F7DF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6" name="Line 512">
              <a:extLst>
                <a:ext uri="{FF2B5EF4-FFF2-40B4-BE49-F238E27FC236}">
                  <a16:creationId xmlns:a16="http://schemas.microsoft.com/office/drawing/2014/main" id="{C3AB44D2-904A-D52C-EABC-CE17C05B47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2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7" name="Line 513">
              <a:extLst>
                <a:ext uri="{FF2B5EF4-FFF2-40B4-BE49-F238E27FC236}">
                  <a16:creationId xmlns:a16="http://schemas.microsoft.com/office/drawing/2014/main" id="{FA08AF5B-2D5D-3C63-8C41-9D1262518B5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8" name="Line 514">
              <a:extLst>
                <a:ext uri="{FF2B5EF4-FFF2-40B4-BE49-F238E27FC236}">
                  <a16:creationId xmlns:a16="http://schemas.microsoft.com/office/drawing/2014/main" id="{21AEA665-A78E-6EE2-3981-8FFA8DE400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07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9" name="Line 515">
              <a:extLst>
                <a:ext uri="{FF2B5EF4-FFF2-40B4-BE49-F238E27FC236}">
                  <a16:creationId xmlns:a16="http://schemas.microsoft.com/office/drawing/2014/main" id="{7CC903C1-947E-FF60-A985-AFD58D1CA65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17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0" name="Line 516">
              <a:extLst>
                <a:ext uri="{FF2B5EF4-FFF2-40B4-BE49-F238E27FC236}">
                  <a16:creationId xmlns:a16="http://schemas.microsoft.com/office/drawing/2014/main" id="{65279DDE-F1A5-067B-E734-EE9CABBA4E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22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1" name="Line 517">
              <a:extLst>
                <a:ext uri="{FF2B5EF4-FFF2-40B4-BE49-F238E27FC236}">
                  <a16:creationId xmlns:a16="http://schemas.microsoft.com/office/drawing/2014/main" id="{3CFFE46D-BD36-20E4-4C26-453010C8B2F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2" name="Line 518">
              <a:extLst>
                <a:ext uri="{FF2B5EF4-FFF2-40B4-BE49-F238E27FC236}">
                  <a16:creationId xmlns:a16="http://schemas.microsoft.com/office/drawing/2014/main" id="{99DB85D5-759C-2B92-0D75-CB5CDE7518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7" y="3397"/>
              <a:ext cx="0" cy="40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3" name="Line 519">
              <a:extLst>
                <a:ext uri="{FF2B5EF4-FFF2-40B4-BE49-F238E27FC236}">
                  <a16:creationId xmlns:a16="http://schemas.microsoft.com/office/drawing/2014/main" id="{EA85238C-7C60-ABEF-41BF-25D9CD37B1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2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4" name="Line 520">
              <a:extLst>
                <a:ext uri="{FF2B5EF4-FFF2-40B4-BE49-F238E27FC236}">
                  <a16:creationId xmlns:a16="http://schemas.microsoft.com/office/drawing/2014/main" id="{FD06B4D7-2881-157F-F829-3A94D25773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5" name="Line 521">
              <a:extLst>
                <a:ext uri="{FF2B5EF4-FFF2-40B4-BE49-F238E27FC236}">
                  <a16:creationId xmlns:a16="http://schemas.microsoft.com/office/drawing/2014/main" id="{D5D78F9B-6840-4965-39B9-F1F08AFEDD2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2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6" name="Line 522">
              <a:extLst>
                <a:ext uri="{FF2B5EF4-FFF2-40B4-BE49-F238E27FC236}">
                  <a16:creationId xmlns:a16="http://schemas.microsoft.com/office/drawing/2014/main" id="{94E20A46-6A35-E910-7B00-6EC8742D6F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7" name="Line 523">
              <a:extLst>
                <a:ext uri="{FF2B5EF4-FFF2-40B4-BE49-F238E27FC236}">
                  <a16:creationId xmlns:a16="http://schemas.microsoft.com/office/drawing/2014/main" id="{285B930A-2132-BC26-7A19-61BF9E39250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7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8" name="Line 524">
              <a:extLst>
                <a:ext uri="{FF2B5EF4-FFF2-40B4-BE49-F238E27FC236}">
                  <a16:creationId xmlns:a16="http://schemas.microsoft.com/office/drawing/2014/main" id="{769EC646-0FF3-2A37-74AC-218C78854FA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9" name="Line 525">
              <a:extLst>
                <a:ext uri="{FF2B5EF4-FFF2-40B4-BE49-F238E27FC236}">
                  <a16:creationId xmlns:a16="http://schemas.microsoft.com/office/drawing/2014/main" id="{4B9C2E77-FCD4-69FC-5E23-73ADB8F83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6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0" name="Line 526">
              <a:extLst>
                <a:ext uri="{FF2B5EF4-FFF2-40B4-BE49-F238E27FC236}">
                  <a16:creationId xmlns:a16="http://schemas.microsoft.com/office/drawing/2014/main" id="{0EC8FEA1-BCA4-85E4-1EEE-887CD93206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1" name="Line 527">
              <a:extLst>
                <a:ext uri="{FF2B5EF4-FFF2-40B4-BE49-F238E27FC236}">
                  <a16:creationId xmlns:a16="http://schemas.microsoft.com/office/drawing/2014/main" id="{B3DBF39B-6D2C-F349-F04A-6327CFCBFD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6" y="3343"/>
              <a:ext cx="0" cy="46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2" name="Line 528">
              <a:extLst>
                <a:ext uri="{FF2B5EF4-FFF2-40B4-BE49-F238E27FC236}">
                  <a16:creationId xmlns:a16="http://schemas.microsoft.com/office/drawing/2014/main" id="{5C1C479B-7101-E5BE-C521-26A446BF9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1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3" name="Line 529">
              <a:extLst>
                <a:ext uri="{FF2B5EF4-FFF2-40B4-BE49-F238E27FC236}">
                  <a16:creationId xmlns:a16="http://schemas.microsoft.com/office/drawing/2014/main" id="{FE608444-D083-EE78-E612-05D5975F435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6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4" name="Line 530">
              <a:extLst>
                <a:ext uri="{FF2B5EF4-FFF2-40B4-BE49-F238E27FC236}">
                  <a16:creationId xmlns:a16="http://schemas.microsoft.com/office/drawing/2014/main" id="{2B948453-A517-DA1D-1D0D-2D671647F5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1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5" name="Line 531">
              <a:extLst>
                <a:ext uri="{FF2B5EF4-FFF2-40B4-BE49-F238E27FC236}">
                  <a16:creationId xmlns:a16="http://schemas.microsoft.com/office/drawing/2014/main" id="{B01F8805-39CB-FF6F-07CC-346BFCC2B2F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21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6" name="Line 532">
              <a:extLst>
                <a:ext uri="{FF2B5EF4-FFF2-40B4-BE49-F238E27FC236}">
                  <a16:creationId xmlns:a16="http://schemas.microsoft.com/office/drawing/2014/main" id="{45A62921-2D14-0FA3-685F-CFA75A1C7F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1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7" name="Line 533">
              <a:extLst>
                <a:ext uri="{FF2B5EF4-FFF2-40B4-BE49-F238E27FC236}">
                  <a16:creationId xmlns:a16="http://schemas.microsoft.com/office/drawing/2014/main" id="{BF80D992-7751-B881-3A7B-8A031CCCB1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8" name="Line 534">
              <a:extLst>
                <a:ext uri="{FF2B5EF4-FFF2-40B4-BE49-F238E27FC236}">
                  <a16:creationId xmlns:a16="http://schemas.microsoft.com/office/drawing/2014/main" id="{50A6E5C8-FC6A-EF7F-D76B-80D8A5FD6C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9" name="Line 535">
              <a:extLst>
                <a:ext uri="{FF2B5EF4-FFF2-40B4-BE49-F238E27FC236}">
                  <a16:creationId xmlns:a16="http://schemas.microsoft.com/office/drawing/2014/main" id="{D962AB88-EEF0-0EFA-C9E9-4C53C61D437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0" name="Line 536">
              <a:extLst>
                <a:ext uri="{FF2B5EF4-FFF2-40B4-BE49-F238E27FC236}">
                  <a16:creationId xmlns:a16="http://schemas.microsoft.com/office/drawing/2014/main" id="{3F96EE1D-0B38-1D3A-39B0-C23F5C494D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1" y="3422"/>
              <a:ext cx="0" cy="381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1" name="Line 537">
              <a:extLst>
                <a:ext uri="{FF2B5EF4-FFF2-40B4-BE49-F238E27FC236}">
                  <a16:creationId xmlns:a16="http://schemas.microsoft.com/office/drawing/2014/main" id="{DE5A871F-64B2-D2A6-9D44-8B68A994CC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6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2" name="Line 538">
              <a:extLst>
                <a:ext uri="{FF2B5EF4-FFF2-40B4-BE49-F238E27FC236}">
                  <a16:creationId xmlns:a16="http://schemas.microsoft.com/office/drawing/2014/main" id="{7CDF38FD-10E2-FE41-3907-086A5E7BE0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6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3" name="Line 539">
              <a:extLst>
                <a:ext uri="{FF2B5EF4-FFF2-40B4-BE49-F238E27FC236}">
                  <a16:creationId xmlns:a16="http://schemas.microsoft.com/office/drawing/2014/main" id="{7CE15E5E-72FE-649A-6795-2C8F44F180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7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4" name="Line 540">
              <a:extLst>
                <a:ext uri="{FF2B5EF4-FFF2-40B4-BE49-F238E27FC236}">
                  <a16:creationId xmlns:a16="http://schemas.microsoft.com/office/drawing/2014/main" id="{77886266-580F-5EC0-70BF-45A4CE5C88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5" name="Line 541">
              <a:extLst>
                <a:ext uri="{FF2B5EF4-FFF2-40B4-BE49-F238E27FC236}">
                  <a16:creationId xmlns:a16="http://schemas.microsoft.com/office/drawing/2014/main" id="{C357C117-FC4A-0667-7EBA-45F4731C32F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95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6" name="Line 542">
              <a:extLst>
                <a:ext uri="{FF2B5EF4-FFF2-40B4-BE49-F238E27FC236}">
                  <a16:creationId xmlns:a16="http://schemas.microsoft.com/office/drawing/2014/main" id="{8C778BFA-3CA4-637B-79A8-01AA00D0C7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7" name="Line 543">
              <a:extLst>
                <a:ext uri="{FF2B5EF4-FFF2-40B4-BE49-F238E27FC236}">
                  <a16:creationId xmlns:a16="http://schemas.microsoft.com/office/drawing/2014/main" id="{E7AC2B91-5F1C-F9E3-D9D0-E7F48678CBD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8" name="Line 544">
              <a:extLst>
                <a:ext uri="{FF2B5EF4-FFF2-40B4-BE49-F238E27FC236}">
                  <a16:creationId xmlns:a16="http://schemas.microsoft.com/office/drawing/2014/main" id="{B05D7E31-2EB6-373C-FE64-DAD23917F3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0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9" name="Line 545">
              <a:extLst>
                <a:ext uri="{FF2B5EF4-FFF2-40B4-BE49-F238E27FC236}">
                  <a16:creationId xmlns:a16="http://schemas.microsoft.com/office/drawing/2014/main" id="{E4200EE6-F3C9-D69E-F525-F1D9F704AD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5" y="2694"/>
              <a:ext cx="0" cy="1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0" name="Line 546">
              <a:extLst>
                <a:ext uri="{FF2B5EF4-FFF2-40B4-BE49-F238E27FC236}">
                  <a16:creationId xmlns:a16="http://schemas.microsoft.com/office/drawing/2014/main" id="{195BE773-B8A8-1777-1E1B-A45F23380F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3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1" name="Line 547">
              <a:extLst>
                <a:ext uri="{FF2B5EF4-FFF2-40B4-BE49-F238E27FC236}">
                  <a16:creationId xmlns:a16="http://schemas.microsoft.com/office/drawing/2014/main" id="{8B3135BA-B46A-9FEF-2824-D8C3028B6C5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4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2" name="Line 548">
              <a:extLst>
                <a:ext uri="{FF2B5EF4-FFF2-40B4-BE49-F238E27FC236}">
                  <a16:creationId xmlns:a16="http://schemas.microsoft.com/office/drawing/2014/main" id="{3FA8C04C-174E-AC5A-89DF-6C24FE0F193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55" y="3556"/>
              <a:ext cx="0" cy="24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3" name="Line 549">
              <a:extLst>
                <a:ext uri="{FF2B5EF4-FFF2-40B4-BE49-F238E27FC236}">
                  <a16:creationId xmlns:a16="http://schemas.microsoft.com/office/drawing/2014/main" id="{A75E8965-D1E1-FA67-F815-4D098FB7E5B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0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4" name="Line 550">
              <a:extLst>
                <a:ext uri="{FF2B5EF4-FFF2-40B4-BE49-F238E27FC236}">
                  <a16:creationId xmlns:a16="http://schemas.microsoft.com/office/drawing/2014/main" id="{AB8F2CB7-29FE-82D3-FBF4-7C25474A8E5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5" name="Line 551">
              <a:extLst>
                <a:ext uri="{FF2B5EF4-FFF2-40B4-BE49-F238E27FC236}">
                  <a16:creationId xmlns:a16="http://schemas.microsoft.com/office/drawing/2014/main" id="{DBB3A720-A530-C687-77D0-91AFBB3CEB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0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6" name="Line 552">
              <a:extLst>
                <a:ext uri="{FF2B5EF4-FFF2-40B4-BE49-F238E27FC236}">
                  <a16:creationId xmlns:a16="http://schemas.microsoft.com/office/drawing/2014/main" id="{2D7FA73D-6901-E9C2-2EA0-A2C2473B7E7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5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7" name="Line 553">
              <a:extLst>
                <a:ext uri="{FF2B5EF4-FFF2-40B4-BE49-F238E27FC236}">
                  <a16:creationId xmlns:a16="http://schemas.microsoft.com/office/drawing/2014/main" id="{8FC10CFD-B131-EE73-1362-FED43F66023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8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8" name="Line 554">
              <a:extLst>
                <a:ext uri="{FF2B5EF4-FFF2-40B4-BE49-F238E27FC236}">
                  <a16:creationId xmlns:a16="http://schemas.microsoft.com/office/drawing/2014/main" id="{BDF6F436-5057-C071-C351-AC3F7D32BA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0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9" name="Line 555">
              <a:extLst>
                <a:ext uri="{FF2B5EF4-FFF2-40B4-BE49-F238E27FC236}">
                  <a16:creationId xmlns:a16="http://schemas.microsoft.com/office/drawing/2014/main" id="{2366D4C1-DC39-CA0E-4E8D-CF92AB3BBB0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4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0" name="Line 556">
              <a:extLst>
                <a:ext uri="{FF2B5EF4-FFF2-40B4-BE49-F238E27FC236}">
                  <a16:creationId xmlns:a16="http://schemas.microsoft.com/office/drawing/2014/main" id="{47924D8D-AECA-E31B-1CE2-A33B60F248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9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1" name="Line 557">
              <a:extLst>
                <a:ext uri="{FF2B5EF4-FFF2-40B4-BE49-F238E27FC236}">
                  <a16:creationId xmlns:a16="http://schemas.microsoft.com/office/drawing/2014/main" id="{91223B02-D78F-CF86-D6ED-5606ABCDFB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4" y="3531"/>
              <a:ext cx="0" cy="27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2" name="Line 558">
              <a:extLst>
                <a:ext uri="{FF2B5EF4-FFF2-40B4-BE49-F238E27FC236}">
                  <a16:creationId xmlns:a16="http://schemas.microsoft.com/office/drawing/2014/main" id="{351DB291-2687-485D-5417-6C7FA605222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9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3" name="Line 559">
              <a:extLst>
                <a:ext uri="{FF2B5EF4-FFF2-40B4-BE49-F238E27FC236}">
                  <a16:creationId xmlns:a16="http://schemas.microsoft.com/office/drawing/2014/main" id="{8740CDFF-7A06-B4DA-7738-3B2E787CA0F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3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4" name="Line 560">
              <a:extLst>
                <a:ext uri="{FF2B5EF4-FFF2-40B4-BE49-F238E27FC236}">
                  <a16:creationId xmlns:a16="http://schemas.microsoft.com/office/drawing/2014/main" id="{D942C7B7-2984-445D-5F91-2F8CA091D8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4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5" name="Line 561">
              <a:extLst>
                <a:ext uri="{FF2B5EF4-FFF2-40B4-BE49-F238E27FC236}">
                  <a16:creationId xmlns:a16="http://schemas.microsoft.com/office/drawing/2014/main" id="{68C95CF0-B897-96E4-D304-33F236E1F3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5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6" name="Line 562">
              <a:extLst>
                <a:ext uri="{FF2B5EF4-FFF2-40B4-BE49-F238E27FC236}">
                  <a16:creationId xmlns:a16="http://schemas.microsoft.com/office/drawing/2014/main" id="{C4874114-18D6-495B-FBE7-0380748001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69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7" name="Line 563">
              <a:extLst>
                <a:ext uri="{FF2B5EF4-FFF2-40B4-BE49-F238E27FC236}">
                  <a16:creationId xmlns:a16="http://schemas.microsoft.com/office/drawing/2014/main" id="{D4C8500B-8817-3744-C6B0-60003BB0B81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7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8" name="Line 564">
              <a:extLst>
                <a:ext uri="{FF2B5EF4-FFF2-40B4-BE49-F238E27FC236}">
                  <a16:creationId xmlns:a16="http://schemas.microsoft.com/office/drawing/2014/main" id="{643E40C9-40C5-2045-DE92-86553DC1D38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3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9" name="Line 565">
              <a:extLst>
                <a:ext uri="{FF2B5EF4-FFF2-40B4-BE49-F238E27FC236}">
                  <a16:creationId xmlns:a16="http://schemas.microsoft.com/office/drawing/2014/main" id="{BB3D0CE8-9AF8-2B81-5EA5-DE614CA11CC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0" name="Line 566">
              <a:extLst>
                <a:ext uri="{FF2B5EF4-FFF2-40B4-BE49-F238E27FC236}">
                  <a16:creationId xmlns:a16="http://schemas.microsoft.com/office/drawing/2014/main" id="{7319E426-313B-D8AF-2E1B-3779343E84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1" name="Line 567">
              <a:extLst>
                <a:ext uri="{FF2B5EF4-FFF2-40B4-BE49-F238E27FC236}">
                  <a16:creationId xmlns:a16="http://schemas.microsoft.com/office/drawing/2014/main" id="{1EE8BB6B-B483-008A-90F2-7EFC5397C4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2" name="Line 568">
              <a:extLst>
                <a:ext uri="{FF2B5EF4-FFF2-40B4-BE49-F238E27FC236}">
                  <a16:creationId xmlns:a16="http://schemas.microsoft.com/office/drawing/2014/main" id="{1348FC1C-1F2B-3CA8-14A2-304F6597EDB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8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3" name="Line 569">
              <a:extLst>
                <a:ext uri="{FF2B5EF4-FFF2-40B4-BE49-F238E27FC236}">
                  <a16:creationId xmlns:a16="http://schemas.microsoft.com/office/drawing/2014/main" id="{49DA9843-28F6-11B7-2A10-3A4301F056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13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4" name="Line 570">
              <a:extLst>
                <a:ext uri="{FF2B5EF4-FFF2-40B4-BE49-F238E27FC236}">
                  <a16:creationId xmlns:a16="http://schemas.microsoft.com/office/drawing/2014/main" id="{9E1B977F-CA07-0619-BC47-AAAC9BC35BC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28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5" name="Line 571">
              <a:extLst>
                <a:ext uri="{FF2B5EF4-FFF2-40B4-BE49-F238E27FC236}">
                  <a16:creationId xmlns:a16="http://schemas.microsoft.com/office/drawing/2014/main" id="{B569F053-D96D-0149-D588-6835E0304B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3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6" name="Line 572">
              <a:extLst>
                <a:ext uri="{FF2B5EF4-FFF2-40B4-BE49-F238E27FC236}">
                  <a16:creationId xmlns:a16="http://schemas.microsoft.com/office/drawing/2014/main" id="{E3EAE7E9-0E34-D581-7AA2-B160E3EC6E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8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7" name="Line 573">
              <a:extLst>
                <a:ext uri="{FF2B5EF4-FFF2-40B4-BE49-F238E27FC236}">
                  <a16:creationId xmlns:a16="http://schemas.microsoft.com/office/drawing/2014/main" id="{6C0AC6EB-0C20-996D-0373-7254862BA39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4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8" name="Line 574">
              <a:extLst>
                <a:ext uri="{FF2B5EF4-FFF2-40B4-BE49-F238E27FC236}">
                  <a16:creationId xmlns:a16="http://schemas.microsoft.com/office/drawing/2014/main" id="{E71B8940-A729-76B6-4BCE-71446CAA37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9" name="Line 575">
              <a:extLst>
                <a:ext uri="{FF2B5EF4-FFF2-40B4-BE49-F238E27FC236}">
                  <a16:creationId xmlns:a16="http://schemas.microsoft.com/office/drawing/2014/main" id="{1DCA18BD-6154-A332-0AAE-E2F61E2C38B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8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0" name="Line 576">
              <a:extLst>
                <a:ext uri="{FF2B5EF4-FFF2-40B4-BE49-F238E27FC236}">
                  <a16:creationId xmlns:a16="http://schemas.microsoft.com/office/drawing/2014/main" id="{755BBF18-CF11-5F3F-C938-95DA0B05E06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1" name="Line 577">
              <a:extLst>
                <a:ext uri="{FF2B5EF4-FFF2-40B4-BE49-F238E27FC236}">
                  <a16:creationId xmlns:a16="http://schemas.microsoft.com/office/drawing/2014/main" id="{CE756399-E38F-B757-DA8E-390F9E69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7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2" name="Line 578">
              <a:extLst>
                <a:ext uri="{FF2B5EF4-FFF2-40B4-BE49-F238E27FC236}">
                  <a16:creationId xmlns:a16="http://schemas.microsoft.com/office/drawing/2014/main" id="{270439A5-D7E3-E1E1-3DDE-214546E99F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2" y="3580"/>
              <a:ext cx="0" cy="22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3" name="Line 579">
              <a:extLst>
                <a:ext uri="{FF2B5EF4-FFF2-40B4-BE49-F238E27FC236}">
                  <a16:creationId xmlns:a16="http://schemas.microsoft.com/office/drawing/2014/main" id="{99E04EEB-19AD-99E9-E93D-E577F845EEB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7" y="3679"/>
              <a:ext cx="0" cy="12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4" name="Line 580">
              <a:extLst>
                <a:ext uri="{FF2B5EF4-FFF2-40B4-BE49-F238E27FC236}">
                  <a16:creationId xmlns:a16="http://schemas.microsoft.com/office/drawing/2014/main" id="{025D759C-2975-EE29-7BFB-CB62868936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2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5" name="Line 581">
              <a:extLst>
                <a:ext uri="{FF2B5EF4-FFF2-40B4-BE49-F238E27FC236}">
                  <a16:creationId xmlns:a16="http://schemas.microsoft.com/office/drawing/2014/main" id="{2F5FCF28-8123-5015-EF6B-D5A5972360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7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6" name="Line 582">
              <a:extLst>
                <a:ext uri="{FF2B5EF4-FFF2-40B4-BE49-F238E27FC236}">
                  <a16:creationId xmlns:a16="http://schemas.microsoft.com/office/drawing/2014/main" id="{BDF6805D-3CF0-71AD-E9B5-961B8CC5D9B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2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7" name="Line 583">
              <a:extLst>
                <a:ext uri="{FF2B5EF4-FFF2-40B4-BE49-F238E27FC236}">
                  <a16:creationId xmlns:a16="http://schemas.microsoft.com/office/drawing/2014/main" id="{0831E7B5-94DF-C762-8D16-DE8DB7E1CB7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8" name="Line 584">
              <a:extLst>
                <a:ext uri="{FF2B5EF4-FFF2-40B4-BE49-F238E27FC236}">
                  <a16:creationId xmlns:a16="http://schemas.microsoft.com/office/drawing/2014/main" id="{8098D676-14B6-24EE-B8F4-4F63EC210D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52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9" name="Line 585">
              <a:extLst>
                <a:ext uri="{FF2B5EF4-FFF2-40B4-BE49-F238E27FC236}">
                  <a16:creationId xmlns:a16="http://schemas.microsoft.com/office/drawing/2014/main" id="{30D8BC87-BF9F-80A6-03F9-FA32FD69A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62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0" name="Line 586">
              <a:extLst>
                <a:ext uri="{FF2B5EF4-FFF2-40B4-BE49-F238E27FC236}">
                  <a16:creationId xmlns:a16="http://schemas.microsoft.com/office/drawing/2014/main" id="{B20C3641-18E2-56E1-4CA2-6F1C159C586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1" name="Line 587">
              <a:extLst>
                <a:ext uri="{FF2B5EF4-FFF2-40B4-BE49-F238E27FC236}">
                  <a16:creationId xmlns:a16="http://schemas.microsoft.com/office/drawing/2014/main" id="{25B3243E-0B87-7011-DCB9-F0BFD65CE98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7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2" name="Line 588">
              <a:extLst>
                <a:ext uri="{FF2B5EF4-FFF2-40B4-BE49-F238E27FC236}">
                  <a16:creationId xmlns:a16="http://schemas.microsoft.com/office/drawing/2014/main" id="{C7C11C70-A550-40B5-6C5F-EA4456EB105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3" name="Line 589">
              <a:extLst>
                <a:ext uri="{FF2B5EF4-FFF2-40B4-BE49-F238E27FC236}">
                  <a16:creationId xmlns:a16="http://schemas.microsoft.com/office/drawing/2014/main" id="{7ADA36DF-D0C8-A60A-489F-A70ECEB61F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6" y="3764"/>
              <a:ext cx="0" cy="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4" name="Line 590">
              <a:extLst>
                <a:ext uri="{FF2B5EF4-FFF2-40B4-BE49-F238E27FC236}">
                  <a16:creationId xmlns:a16="http://schemas.microsoft.com/office/drawing/2014/main" id="{045CE001-0C08-00FC-0FD0-B5F455CEDCC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9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5" name="Line 591">
              <a:extLst>
                <a:ext uri="{FF2B5EF4-FFF2-40B4-BE49-F238E27FC236}">
                  <a16:creationId xmlns:a16="http://schemas.microsoft.com/office/drawing/2014/main" id="{4D50C509-3DB8-3EE4-9325-1043375970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16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6" name="Line 592">
              <a:extLst>
                <a:ext uri="{FF2B5EF4-FFF2-40B4-BE49-F238E27FC236}">
                  <a16:creationId xmlns:a16="http://schemas.microsoft.com/office/drawing/2014/main" id="{D7390C4A-0ACD-DC2D-CCD2-ED25765B77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1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7" name="Line 593">
              <a:extLst>
                <a:ext uri="{FF2B5EF4-FFF2-40B4-BE49-F238E27FC236}">
                  <a16:creationId xmlns:a16="http://schemas.microsoft.com/office/drawing/2014/main" id="{06F37AE0-F4ED-515B-18CC-17FF510E07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6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8" name="Line 594">
              <a:extLst>
                <a:ext uri="{FF2B5EF4-FFF2-40B4-BE49-F238E27FC236}">
                  <a16:creationId xmlns:a16="http://schemas.microsoft.com/office/drawing/2014/main" id="{006E364C-DB64-957E-CA0E-651665182C5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9" name="Line 595">
              <a:extLst>
                <a:ext uri="{FF2B5EF4-FFF2-40B4-BE49-F238E27FC236}">
                  <a16:creationId xmlns:a16="http://schemas.microsoft.com/office/drawing/2014/main" id="{A5451EAB-2749-FBB9-A70B-49BDD42CDF7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0" name="Line 596">
              <a:extLst>
                <a:ext uri="{FF2B5EF4-FFF2-40B4-BE49-F238E27FC236}">
                  <a16:creationId xmlns:a16="http://schemas.microsoft.com/office/drawing/2014/main" id="{4A4500FD-727E-D1A6-104C-B5D7DBD739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1" name="Line 597">
              <a:extLst>
                <a:ext uri="{FF2B5EF4-FFF2-40B4-BE49-F238E27FC236}">
                  <a16:creationId xmlns:a16="http://schemas.microsoft.com/office/drawing/2014/main" id="{8C048BCE-AA48-721E-4975-BBFB1070FA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2" name="Line 598">
              <a:extLst>
                <a:ext uri="{FF2B5EF4-FFF2-40B4-BE49-F238E27FC236}">
                  <a16:creationId xmlns:a16="http://schemas.microsoft.com/office/drawing/2014/main" id="{6441B112-2698-465E-23E1-CBB70C3F95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8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3" name="Line 599">
              <a:extLst>
                <a:ext uri="{FF2B5EF4-FFF2-40B4-BE49-F238E27FC236}">
                  <a16:creationId xmlns:a16="http://schemas.microsoft.com/office/drawing/2014/main" id="{955CB1DC-CAD5-9AFE-C349-3F5C4CF910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05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4" name="Line 600">
              <a:extLst>
                <a:ext uri="{FF2B5EF4-FFF2-40B4-BE49-F238E27FC236}">
                  <a16:creationId xmlns:a16="http://schemas.microsoft.com/office/drawing/2014/main" id="{55A0F3D2-F49F-3AD6-BE27-65CC8FA5EE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0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5" name="Line 601">
              <a:extLst>
                <a:ext uri="{FF2B5EF4-FFF2-40B4-BE49-F238E27FC236}">
                  <a16:creationId xmlns:a16="http://schemas.microsoft.com/office/drawing/2014/main" id="{0150FAC5-1D56-CFE1-F383-88FF5AE8D7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6" name="Line 602">
              <a:extLst>
                <a:ext uri="{FF2B5EF4-FFF2-40B4-BE49-F238E27FC236}">
                  <a16:creationId xmlns:a16="http://schemas.microsoft.com/office/drawing/2014/main" id="{A3192E2F-A3FD-29AC-D13C-760CD2F633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2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7" name="Line 603">
              <a:extLst>
                <a:ext uri="{FF2B5EF4-FFF2-40B4-BE49-F238E27FC236}">
                  <a16:creationId xmlns:a16="http://schemas.microsoft.com/office/drawing/2014/main" id="{52163AD6-39A7-B75B-6C94-BE2DE0A6C8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0" y="3719"/>
              <a:ext cx="0" cy="8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8" name="Line 604">
              <a:extLst>
                <a:ext uri="{FF2B5EF4-FFF2-40B4-BE49-F238E27FC236}">
                  <a16:creationId xmlns:a16="http://schemas.microsoft.com/office/drawing/2014/main" id="{D6F161ED-0FE2-225B-85FC-963918ABFBC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5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9" name="Line 605">
              <a:extLst>
                <a:ext uri="{FF2B5EF4-FFF2-40B4-BE49-F238E27FC236}">
                  <a16:creationId xmlns:a16="http://schemas.microsoft.com/office/drawing/2014/main" id="{A5836F53-6484-8481-2EBE-CCF9023765A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45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80" name="Line 606">
              <a:extLst>
                <a:ext uri="{FF2B5EF4-FFF2-40B4-BE49-F238E27FC236}">
                  <a16:creationId xmlns:a16="http://schemas.microsoft.com/office/drawing/2014/main" id="{053EAFE1-DA00-578D-20E3-697FB3DAA7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6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9885DF05-D42E-5C20-0FA1-52ACE598809E}"/>
              </a:ext>
            </a:extLst>
          </p:cNvPr>
          <p:cNvSpPr/>
          <p:nvPr/>
        </p:nvSpPr>
        <p:spPr>
          <a:xfrm>
            <a:off x="5401559" y="0"/>
            <a:ext cx="1973927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0413977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50DF1C5-D9AF-F3E7-2DBD-6EACFE562D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-2002945" y="1770006"/>
            <a:ext cx="5868194" cy="2016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9FBAE51-4CAF-5BAE-BD4A-A85148310C43}"/>
              </a:ext>
            </a:extLst>
          </p:cNvPr>
          <p:cNvSpPr/>
          <p:nvPr/>
        </p:nvSpPr>
        <p:spPr>
          <a:xfrm>
            <a:off x="5401559" y="0"/>
            <a:ext cx="6790441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grpSp>
        <p:nvGrpSpPr>
          <p:cNvPr id="201" name="Group 607">
            <a:extLst>
              <a:ext uri="{FF2B5EF4-FFF2-40B4-BE49-F238E27FC236}">
                <a16:creationId xmlns:a16="http://schemas.microsoft.com/office/drawing/2014/main" id="{D5EDA25C-592B-5EAE-CCD0-D2BFD9EAF6A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055870" y="956698"/>
            <a:ext cx="6160851" cy="3600000"/>
            <a:chOff x="1079" y="768"/>
            <a:chExt cx="1381" cy="3035"/>
          </a:xfrm>
        </p:grpSpPr>
        <p:sp>
          <p:nvSpPr>
            <p:cNvPr id="202" name="Line 428">
              <a:extLst>
                <a:ext uri="{FF2B5EF4-FFF2-40B4-BE49-F238E27FC236}">
                  <a16:creationId xmlns:a16="http://schemas.microsoft.com/office/drawing/2014/main" id="{93C06D28-D400-7CD9-49F9-AD648BC297E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79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3" name="Line 429">
              <a:extLst>
                <a:ext uri="{FF2B5EF4-FFF2-40B4-BE49-F238E27FC236}">
                  <a16:creationId xmlns:a16="http://schemas.microsoft.com/office/drawing/2014/main" id="{C5EF7987-7F9B-F385-FA61-FD94090BD2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89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4" name="Line 430">
              <a:extLst>
                <a:ext uri="{FF2B5EF4-FFF2-40B4-BE49-F238E27FC236}">
                  <a16:creationId xmlns:a16="http://schemas.microsoft.com/office/drawing/2014/main" id="{493E23E2-2FE3-26BD-7D3E-151AB66FE93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13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5" name="Line 431">
              <a:extLst>
                <a:ext uri="{FF2B5EF4-FFF2-40B4-BE49-F238E27FC236}">
                  <a16:creationId xmlns:a16="http://schemas.microsoft.com/office/drawing/2014/main" id="{B4535C4C-4BA5-E89E-2A79-99C3788455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6" name="Line 432">
              <a:extLst>
                <a:ext uri="{FF2B5EF4-FFF2-40B4-BE49-F238E27FC236}">
                  <a16:creationId xmlns:a16="http://schemas.microsoft.com/office/drawing/2014/main" id="{4EF2818C-B4FC-770A-02B1-529F2BD27E7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8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7" name="Line 433">
              <a:extLst>
                <a:ext uri="{FF2B5EF4-FFF2-40B4-BE49-F238E27FC236}">
                  <a16:creationId xmlns:a16="http://schemas.microsoft.com/office/drawing/2014/main" id="{62A68861-F121-C931-FAB8-1C3660A66E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8" name="Line 434">
              <a:extLst>
                <a:ext uri="{FF2B5EF4-FFF2-40B4-BE49-F238E27FC236}">
                  <a16:creationId xmlns:a16="http://schemas.microsoft.com/office/drawing/2014/main" id="{92B730A3-5052-5097-D15A-EE1E82ED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9" name="Line 435">
              <a:extLst>
                <a:ext uri="{FF2B5EF4-FFF2-40B4-BE49-F238E27FC236}">
                  <a16:creationId xmlns:a16="http://schemas.microsoft.com/office/drawing/2014/main" id="{B79B507A-2799-99C1-1E88-A94B6CAED5C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58" y="3457"/>
              <a:ext cx="0" cy="3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0" name="Line 436">
              <a:extLst>
                <a:ext uri="{FF2B5EF4-FFF2-40B4-BE49-F238E27FC236}">
                  <a16:creationId xmlns:a16="http://schemas.microsoft.com/office/drawing/2014/main" id="{75933A08-D853-70B1-EB58-D8C12F4130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1" name="Line 437">
              <a:extLst>
                <a:ext uri="{FF2B5EF4-FFF2-40B4-BE49-F238E27FC236}">
                  <a16:creationId xmlns:a16="http://schemas.microsoft.com/office/drawing/2014/main" id="{1D314D87-4238-F72C-C1ED-0F243052937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7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2" name="Line 438">
              <a:extLst>
                <a:ext uri="{FF2B5EF4-FFF2-40B4-BE49-F238E27FC236}">
                  <a16:creationId xmlns:a16="http://schemas.microsoft.com/office/drawing/2014/main" id="{452EC728-03F1-BB25-73C1-C86170EF21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3" name="Line 439">
              <a:extLst>
                <a:ext uri="{FF2B5EF4-FFF2-40B4-BE49-F238E27FC236}">
                  <a16:creationId xmlns:a16="http://schemas.microsoft.com/office/drawing/2014/main" id="{58119279-DCA9-8AEC-FC60-BA405906896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4" name="Line 440">
              <a:extLst>
                <a:ext uri="{FF2B5EF4-FFF2-40B4-BE49-F238E27FC236}">
                  <a16:creationId xmlns:a16="http://schemas.microsoft.com/office/drawing/2014/main" id="{314C42FA-2AE6-B851-143C-9D3C9377343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3" y="3253"/>
              <a:ext cx="0" cy="55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5" name="Line 441">
              <a:extLst>
                <a:ext uri="{FF2B5EF4-FFF2-40B4-BE49-F238E27FC236}">
                  <a16:creationId xmlns:a16="http://schemas.microsoft.com/office/drawing/2014/main" id="{DE7B3575-F59C-70E9-46FC-A5388331975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7" y="3590"/>
              <a:ext cx="0" cy="21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6" name="Line 442">
              <a:extLst>
                <a:ext uri="{FF2B5EF4-FFF2-40B4-BE49-F238E27FC236}">
                  <a16:creationId xmlns:a16="http://schemas.microsoft.com/office/drawing/2014/main" id="{9B810B70-1837-5C33-A565-0734B2FEDB2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7" name="Line 443">
              <a:extLst>
                <a:ext uri="{FF2B5EF4-FFF2-40B4-BE49-F238E27FC236}">
                  <a16:creationId xmlns:a16="http://schemas.microsoft.com/office/drawing/2014/main" id="{E03B979D-6903-8650-D33A-38A418C1581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7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8" name="Line 444">
              <a:extLst>
                <a:ext uri="{FF2B5EF4-FFF2-40B4-BE49-F238E27FC236}">
                  <a16:creationId xmlns:a16="http://schemas.microsoft.com/office/drawing/2014/main" id="{531447B4-52A9-35EC-2750-7CE833D5A90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1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9" name="Line 445">
              <a:extLst>
                <a:ext uri="{FF2B5EF4-FFF2-40B4-BE49-F238E27FC236}">
                  <a16:creationId xmlns:a16="http://schemas.microsoft.com/office/drawing/2014/main" id="{D7037084-500F-A277-9A63-DB61F07B4FA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2" y="3461"/>
              <a:ext cx="0" cy="34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0" name="Line 446">
              <a:extLst>
                <a:ext uri="{FF2B5EF4-FFF2-40B4-BE49-F238E27FC236}">
                  <a16:creationId xmlns:a16="http://schemas.microsoft.com/office/drawing/2014/main" id="{FEF9AC23-6F55-4DC3-4544-6CBD6797E44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1" name="Line 447">
              <a:extLst>
                <a:ext uri="{FF2B5EF4-FFF2-40B4-BE49-F238E27FC236}">
                  <a16:creationId xmlns:a16="http://schemas.microsoft.com/office/drawing/2014/main" id="{DEBDB851-9A7B-2613-341D-72BCB71149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2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2" name="Line 448">
              <a:extLst>
                <a:ext uri="{FF2B5EF4-FFF2-40B4-BE49-F238E27FC236}">
                  <a16:creationId xmlns:a16="http://schemas.microsoft.com/office/drawing/2014/main" id="{8AC04AED-5C97-C164-FBE6-0660C51F02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7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3" name="Line 449">
              <a:extLst>
                <a:ext uri="{FF2B5EF4-FFF2-40B4-BE49-F238E27FC236}">
                  <a16:creationId xmlns:a16="http://schemas.microsoft.com/office/drawing/2014/main" id="{40AC9C6C-E8E1-82F7-FB49-6FD9A66927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2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4" name="Line 450">
              <a:extLst>
                <a:ext uri="{FF2B5EF4-FFF2-40B4-BE49-F238E27FC236}">
                  <a16:creationId xmlns:a16="http://schemas.microsoft.com/office/drawing/2014/main" id="{425A1375-BB85-811D-6D13-001AA22B19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7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5" name="Line 451">
              <a:extLst>
                <a:ext uri="{FF2B5EF4-FFF2-40B4-BE49-F238E27FC236}">
                  <a16:creationId xmlns:a16="http://schemas.microsoft.com/office/drawing/2014/main" id="{D21ED248-AFF0-E070-7A69-E604DF32B8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62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6" name="Line 452">
              <a:extLst>
                <a:ext uri="{FF2B5EF4-FFF2-40B4-BE49-F238E27FC236}">
                  <a16:creationId xmlns:a16="http://schemas.microsoft.com/office/drawing/2014/main" id="{BC6D60D0-C74B-E430-F0F0-BCDC225F1FD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2" y="3357"/>
              <a:ext cx="0" cy="4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7" name="Line 453">
              <a:extLst>
                <a:ext uri="{FF2B5EF4-FFF2-40B4-BE49-F238E27FC236}">
                  <a16:creationId xmlns:a16="http://schemas.microsoft.com/office/drawing/2014/main" id="{24708395-5B8C-76F7-4C08-BEB1F2D329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8" name="Line 454">
              <a:extLst>
                <a:ext uri="{FF2B5EF4-FFF2-40B4-BE49-F238E27FC236}">
                  <a16:creationId xmlns:a16="http://schemas.microsoft.com/office/drawing/2014/main" id="{31359C8C-CE01-66C9-A8DA-B49EBF65EE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01" y="3768"/>
              <a:ext cx="0" cy="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9" name="Line 455">
              <a:extLst>
                <a:ext uri="{FF2B5EF4-FFF2-40B4-BE49-F238E27FC236}">
                  <a16:creationId xmlns:a16="http://schemas.microsoft.com/office/drawing/2014/main" id="{B32A52F1-F885-9250-B621-5F28F5A0A5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1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0" name="Line 456">
              <a:extLst>
                <a:ext uri="{FF2B5EF4-FFF2-40B4-BE49-F238E27FC236}">
                  <a16:creationId xmlns:a16="http://schemas.microsoft.com/office/drawing/2014/main" id="{313C6A48-CDB1-7C6D-D765-04A9E088D82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6" y="3640"/>
              <a:ext cx="0" cy="16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1" name="Line 457">
              <a:extLst>
                <a:ext uri="{FF2B5EF4-FFF2-40B4-BE49-F238E27FC236}">
                  <a16:creationId xmlns:a16="http://schemas.microsoft.com/office/drawing/2014/main" id="{4B700C50-039B-3722-7BC8-3C2C9E8DC9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21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2" name="Line 458">
              <a:extLst>
                <a:ext uri="{FF2B5EF4-FFF2-40B4-BE49-F238E27FC236}">
                  <a16:creationId xmlns:a16="http://schemas.microsoft.com/office/drawing/2014/main" id="{5A21B8E1-9946-AEAE-C5CE-B8A93175CE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46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3" name="Line 459">
              <a:extLst>
                <a:ext uri="{FF2B5EF4-FFF2-40B4-BE49-F238E27FC236}">
                  <a16:creationId xmlns:a16="http://schemas.microsoft.com/office/drawing/2014/main" id="{1B8B5FCE-2D6F-E516-D2BF-2EED74A2FE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4" name="Line 460">
              <a:extLst>
                <a:ext uri="{FF2B5EF4-FFF2-40B4-BE49-F238E27FC236}">
                  <a16:creationId xmlns:a16="http://schemas.microsoft.com/office/drawing/2014/main" id="{0F1AFA95-C3F9-6C69-C787-66F897ABE37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6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5" name="Line 461">
              <a:extLst>
                <a:ext uri="{FF2B5EF4-FFF2-40B4-BE49-F238E27FC236}">
                  <a16:creationId xmlns:a16="http://schemas.microsoft.com/office/drawing/2014/main" id="{51CEE895-C304-2555-8925-A7143D261C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1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6" name="Line 462">
              <a:extLst>
                <a:ext uri="{FF2B5EF4-FFF2-40B4-BE49-F238E27FC236}">
                  <a16:creationId xmlns:a16="http://schemas.microsoft.com/office/drawing/2014/main" id="{76D7DC90-D143-0FF3-BB7D-71E81515FC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7" name="Line 463">
              <a:extLst>
                <a:ext uri="{FF2B5EF4-FFF2-40B4-BE49-F238E27FC236}">
                  <a16:creationId xmlns:a16="http://schemas.microsoft.com/office/drawing/2014/main" id="{3005F0B2-A3EB-6DF8-A905-1648CCC32C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1" y="3303"/>
              <a:ext cx="0" cy="50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8" name="Line 464">
              <a:extLst>
                <a:ext uri="{FF2B5EF4-FFF2-40B4-BE49-F238E27FC236}">
                  <a16:creationId xmlns:a16="http://schemas.microsoft.com/office/drawing/2014/main" id="{7B661206-FD4B-7C67-3B95-4376386CB22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9" name="Line 465">
              <a:extLst>
                <a:ext uri="{FF2B5EF4-FFF2-40B4-BE49-F238E27FC236}">
                  <a16:creationId xmlns:a16="http://schemas.microsoft.com/office/drawing/2014/main" id="{FAC333C9-F05B-67DA-79F1-8BBFB1DBD2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1" y="1778"/>
              <a:ext cx="0" cy="20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0" name="Line 466">
              <a:extLst>
                <a:ext uri="{FF2B5EF4-FFF2-40B4-BE49-F238E27FC236}">
                  <a16:creationId xmlns:a16="http://schemas.microsoft.com/office/drawing/2014/main" id="{494209DA-21FB-9977-FD48-C859CC5B498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6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1" name="Line 467">
              <a:extLst>
                <a:ext uri="{FF2B5EF4-FFF2-40B4-BE49-F238E27FC236}">
                  <a16:creationId xmlns:a16="http://schemas.microsoft.com/office/drawing/2014/main" id="{9F3FB118-DAF6-884F-CBC5-59125E21DC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2" name="Line 468">
              <a:extLst>
                <a:ext uri="{FF2B5EF4-FFF2-40B4-BE49-F238E27FC236}">
                  <a16:creationId xmlns:a16="http://schemas.microsoft.com/office/drawing/2014/main" id="{67354EF4-15DF-C051-C9ED-4A085B108A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3" name="Line 469">
              <a:extLst>
                <a:ext uri="{FF2B5EF4-FFF2-40B4-BE49-F238E27FC236}">
                  <a16:creationId xmlns:a16="http://schemas.microsoft.com/office/drawing/2014/main" id="{23C1802A-2103-7590-A1F2-BCF317D7B5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1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4" name="Line 470">
              <a:extLst>
                <a:ext uri="{FF2B5EF4-FFF2-40B4-BE49-F238E27FC236}">
                  <a16:creationId xmlns:a16="http://schemas.microsoft.com/office/drawing/2014/main" id="{77322E64-4725-D24E-A115-DA779942CE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20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5" name="Line 471">
              <a:extLst>
                <a:ext uri="{FF2B5EF4-FFF2-40B4-BE49-F238E27FC236}">
                  <a16:creationId xmlns:a16="http://schemas.microsoft.com/office/drawing/2014/main" id="{5748D86E-DB92-1CEA-0943-07A2B3C9E16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0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6" name="Line 472">
              <a:extLst>
                <a:ext uri="{FF2B5EF4-FFF2-40B4-BE49-F238E27FC236}">
                  <a16:creationId xmlns:a16="http://schemas.microsoft.com/office/drawing/2014/main" id="{008339F0-8535-1829-DB13-E0650C06E0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5" y="3407"/>
              <a:ext cx="0" cy="39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7" name="Line 473">
              <a:extLst>
                <a:ext uri="{FF2B5EF4-FFF2-40B4-BE49-F238E27FC236}">
                  <a16:creationId xmlns:a16="http://schemas.microsoft.com/office/drawing/2014/main" id="{EA677173-F1F1-1CC3-2CAA-E684223FDB6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0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8" name="Line 474">
              <a:extLst>
                <a:ext uri="{FF2B5EF4-FFF2-40B4-BE49-F238E27FC236}">
                  <a16:creationId xmlns:a16="http://schemas.microsoft.com/office/drawing/2014/main" id="{549BB16D-2F94-E424-5AA4-1B6F1CD31E7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9" name="Line 475">
              <a:extLst>
                <a:ext uri="{FF2B5EF4-FFF2-40B4-BE49-F238E27FC236}">
                  <a16:creationId xmlns:a16="http://schemas.microsoft.com/office/drawing/2014/main" id="{28EFBC5E-657B-8695-EC25-86C17FAA87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0" name="Line 476">
              <a:extLst>
                <a:ext uri="{FF2B5EF4-FFF2-40B4-BE49-F238E27FC236}">
                  <a16:creationId xmlns:a16="http://schemas.microsoft.com/office/drawing/2014/main" id="{3988E7FC-246A-3480-9477-C291B5796D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1" name="Line 477">
              <a:extLst>
                <a:ext uri="{FF2B5EF4-FFF2-40B4-BE49-F238E27FC236}">
                  <a16:creationId xmlns:a16="http://schemas.microsoft.com/office/drawing/2014/main" id="{71254979-2D6F-81F7-A9A4-5142BB60A1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70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2" name="Line 478">
              <a:extLst>
                <a:ext uri="{FF2B5EF4-FFF2-40B4-BE49-F238E27FC236}">
                  <a16:creationId xmlns:a16="http://schemas.microsoft.com/office/drawing/2014/main" id="{DC178807-0E1E-4ADC-C8D3-C3113A5B26F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0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3" name="Line 479">
              <a:extLst>
                <a:ext uri="{FF2B5EF4-FFF2-40B4-BE49-F238E27FC236}">
                  <a16:creationId xmlns:a16="http://schemas.microsoft.com/office/drawing/2014/main" id="{A0351194-64F0-6E17-F3BB-04DCA5B01E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4" name="Line 480">
              <a:extLst>
                <a:ext uri="{FF2B5EF4-FFF2-40B4-BE49-F238E27FC236}">
                  <a16:creationId xmlns:a16="http://schemas.microsoft.com/office/drawing/2014/main" id="{35941833-C3EC-DD21-CE1C-BE32A028D3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0" y="2951"/>
              <a:ext cx="0" cy="85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5" name="Line 481">
              <a:extLst>
                <a:ext uri="{FF2B5EF4-FFF2-40B4-BE49-F238E27FC236}">
                  <a16:creationId xmlns:a16="http://schemas.microsoft.com/office/drawing/2014/main" id="{B4D9D462-4ED6-8FF1-3CED-6F7A85637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4" y="768"/>
              <a:ext cx="0" cy="30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6" name="Line 482">
              <a:extLst>
                <a:ext uri="{FF2B5EF4-FFF2-40B4-BE49-F238E27FC236}">
                  <a16:creationId xmlns:a16="http://schemas.microsoft.com/office/drawing/2014/main" id="{C88DD927-3D9D-6251-F7F2-D3F37A9573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9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7" name="Line 483">
              <a:extLst>
                <a:ext uri="{FF2B5EF4-FFF2-40B4-BE49-F238E27FC236}">
                  <a16:creationId xmlns:a16="http://schemas.microsoft.com/office/drawing/2014/main" id="{D788581D-9908-F99D-66B2-6436AAFFAED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4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8" name="Line 484">
              <a:extLst>
                <a:ext uri="{FF2B5EF4-FFF2-40B4-BE49-F238E27FC236}">
                  <a16:creationId xmlns:a16="http://schemas.microsoft.com/office/drawing/2014/main" id="{7E36A32A-AD44-3CBD-6F64-997FFFED99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9" name="Line 485">
              <a:extLst>
                <a:ext uri="{FF2B5EF4-FFF2-40B4-BE49-F238E27FC236}">
                  <a16:creationId xmlns:a16="http://schemas.microsoft.com/office/drawing/2014/main" id="{7077DA90-1D35-1015-2C41-99ACF753C72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2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0" name="Line 486">
              <a:extLst>
                <a:ext uri="{FF2B5EF4-FFF2-40B4-BE49-F238E27FC236}">
                  <a16:creationId xmlns:a16="http://schemas.microsoft.com/office/drawing/2014/main" id="{39045230-9D80-6018-F4C2-26D2EADD83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39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1" name="Line 487">
              <a:extLst>
                <a:ext uri="{FF2B5EF4-FFF2-40B4-BE49-F238E27FC236}">
                  <a16:creationId xmlns:a16="http://schemas.microsoft.com/office/drawing/2014/main" id="{7090B3F9-6043-DF40-0E50-8F7648778D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4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2" name="Line 488">
              <a:extLst>
                <a:ext uri="{FF2B5EF4-FFF2-40B4-BE49-F238E27FC236}">
                  <a16:creationId xmlns:a16="http://schemas.microsoft.com/office/drawing/2014/main" id="{8EEF7813-2612-87F5-4E96-6B5BBDCF36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9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3" name="Line 489">
              <a:extLst>
                <a:ext uri="{FF2B5EF4-FFF2-40B4-BE49-F238E27FC236}">
                  <a16:creationId xmlns:a16="http://schemas.microsoft.com/office/drawing/2014/main" id="{7D42F48C-A947-3643-5CF1-4116551171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4" y="3615"/>
              <a:ext cx="0" cy="18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4" name="Line 490">
              <a:extLst>
                <a:ext uri="{FF2B5EF4-FFF2-40B4-BE49-F238E27FC236}">
                  <a16:creationId xmlns:a16="http://schemas.microsoft.com/office/drawing/2014/main" id="{622C53D8-40CB-FDF5-F4EA-E73B32DD22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5" name="Line 491">
              <a:extLst>
                <a:ext uri="{FF2B5EF4-FFF2-40B4-BE49-F238E27FC236}">
                  <a16:creationId xmlns:a16="http://schemas.microsoft.com/office/drawing/2014/main" id="{CB398D1B-D23A-7A44-E036-EBD6C6D765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4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6" name="Line 492">
              <a:extLst>
                <a:ext uri="{FF2B5EF4-FFF2-40B4-BE49-F238E27FC236}">
                  <a16:creationId xmlns:a16="http://schemas.microsoft.com/office/drawing/2014/main" id="{E2B2DB51-BFD1-26E8-BD14-1FBD41DA847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7" name="Line 493">
              <a:extLst>
                <a:ext uri="{FF2B5EF4-FFF2-40B4-BE49-F238E27FC236}">
                  <a16:creationId xmlns:a16="http://schemas.microsoft.com/office/drawing/2014/main" id="{FC1ED6CB-6E5D-FAFD-6F3D-F5911D63BFC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8" name="Line 494">
              <a:extLst>
                <a:ext uri="{FF2B5EF4-FFF2-40B4-BE49-F238E27FC236}">
                  <a16:creationId xmlns:a16="http://schemas.microsoft.com/office/drawing/2014/main" id="{926354B0-910D-C283-DB44-6861F85F46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9" name="Line 495">
              <a:extLst>
                <a:ext uri="{FF2B5EF4-FFF2-40B4-BE49-F238E27FC236}">
                  <a16:creationId xmlns:a16="http://schemas.microsoft.com/office/drawing/2014/main" id="{3C8D1801-7B26-0A0A-C01A-6810092D37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8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0" name="Line 496">
              <a:extLst>
                <a:ext uri="{FF2B5EF4-FFF2-40B4-BE49-F238E27FC236}">
                  <a16:creationId xmlns:a16="http://schemas.microsoft.com/office/drawing/2014/main" id="{B40F21AD-5A4C-BC57-4362-649A65DE872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1" name="Line 497">
              <a:extLst>
                <a:ext uri="{FF2B5EF4-FFF2-40B4-BE49-F238E27FC236}">
                  <a16:creationId xmlns:a16="http://schemas.microsoft.com/office/drawing/2014/main" id="{C7D6E405-0BBA-E13D-D37B-3835136250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3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2" name="Line 498">
              <a:extLst>
                <a:ext uri="{FF2B5EF4-FFF2-40B4-BE49-F238E27FC236}">
                  <a16:creationId xmlns:a16="http://schemas.microsoft.com/office/drawing/2014/main" id="{3EA1032F-764C-3A6E-98ED-B6E5F9C5E60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8" y="2996"/>
              <a:ext cx="0" cy="80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3" name="Line 499">
              <a:extLst>
                <a:ext uri="{FF2B5EF4-FFF2-40B4-BE49-F238E27FC236}">
                  <a16:creationId xmlns:a16="http://schemas.microsoft.com/office/drawing/2014/main" id="{CD3E603E-0D34-B3F7-359A-BFAA040B266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3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4" name="Line 500">
              <a:extLst>
                <a:ext uri="{FF2B5EF4-FFF2-40B4-BE49-F238E27FC236}">
                  <a16:creationId xmlns:a16="http://schemas.microsoft.com/office/drawing/2014/main" id="{99DD6EDE-17C2-7EFB-F6D1-F7CFAC8DF35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8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5" name="Line 501">
              <a:extLst>
                <a:ext uri="{FF2B5EF4-FFF2-40B4-BE49-F238E27FC236}">
                  <a16:creationId xmlns:a16="http://schemas.microsoft.com/office/drawing/2014/main" id="{4779E69F-2FA4-CC76-F716-69A1FBFEE2D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2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6" name="Line 502">
              <a:extLst>
                <a:ext uri="{FF2B5EF4-FFF2-40B4-BE49-F238E27FC236}">
                  <a16:creationId xmlns:a16="http://schemas.microsoft.com/office/drawing/2014/main" id="{7B9358BD-731F-A135-B15B-0851E1F9CA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3" y="3575"/>
              <a:ext cx="0" cy="22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7" name="Line 503">
              <a:extLst>
                <a:ext uri="{FF2B5EF4-FFF2-40B4-BE49-F238E27FC236}">
                  <a16:creationId xmlns:a16="http://schemas.microsoft.com/office/drawing/2014/main" id="{CA610870-A87D-FA3F-7DDA-E01339F6C4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8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8" name="Line 504">
              <a:extLst>
                <a:ext uri="{FF2B5EF4-FFF2-40B4-BE49-F238E27FC236}">
                  <a16:creationId xmlns:a16="http://schemas.microsoft.com/office/drawing/2014/main" id="{D7D286FA-A459-D1C5-8E6D-52F2F56988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4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9" name="Line 505">
              <a:extLst>
                <a:ext uri="{FF2B5EF4-FFF2-40B4-BE49-F238E27FC236}">
                  <a16:creationId xmlns:a16="http://schemas.microsoft.com/office/drawing/2014/main" id="{B50DC771-5BAA-D7EA-D0E2-72AB220BEC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58" y="3759"/>
              <a:ext cx="0" cy="4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0" name="Line 506">
              <a:extLst>
                <a:ext uri="{FF2B5EF4-FFF2-40B4-BE49-F238E27FC236}">
                  <a16:creationId xmlns:a16="http://schemas.microsoft.com/office/drawing/2014/main" id="{C8C51C87-EAD3-CBFE-2780-F5B5BEF781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3" y="3491"/>
              <a:ext cx="0" cy="31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1" name="Line 507">
              <a:extLst>
                <a:ext uri="{FF2B5EF4-FFF2-40B4-BE49-F238E27FC236}">
                  <a16:creationId xmlns:a16="http://schemas.microsoft.com/office/drawing/2014/main" id="{C7440D30-6C3B-B79D-1DBA-2D1DEB1E3B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8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2" name="Line 508">
              <a:extLst>
                <a:ext uri="{FF2B5EF4-FFF2-40B4-BE49-F238E27FC236}">
                  <a16:creationId xmlns:a16="http://schemas.microsoft.com/office/drawing/2014/main" id="{B37AA1AE-B588-CC4A-DE77-5EAC8F4F1AA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3" name="Line 509">
              <a:extLst>
                <a:ext uri="{FF2B5EF4-FFF2-40B4-BE49-F238E27FC236}">
                  <a16:creationId xmlns:a16="http://schemas.microsoft.com/office/drawing/2014/main" id="{EBFFFD78-C434-0689-B9D1-CA0D9DFBF05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8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4" name="Line 510">
              <a:extLst>
                <a:ext uri="{FF2B5EF4-FFF2-40B4-BE49-F238E27FC236}">
                  <a16:creationId xmlns:a16="http://schemas.microsoft.com/office/drawing/2014/main" id="{5BB6C7A1-C10D-2CD8-3ACF-A8B9303129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5" name="Line 511">
              <a:extLst>
                <a:ext uri="{FF2B5EF4-FFF2-40B4-BE49-F238E27FC236}">
                  <a16:creationId xmlns:a16="http://schemas.microsoft.com/office/drawing/2014/main" id="{FA742C74-FAF0-5FA0-D35E-D0F9906F7DF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6" name="Line 512">
              <a:extLst>
                <a:ext uri="{FF2B5EF4-FFF2-40B4-BE49-F238E27FC236}">
                  <a16:creationId xmlns:a16="http://schemas.microsoft.com/office/drawing/2014/main" id="{C3AB44D2-904A-D52C-EABC-CE17C05B47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2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7" name="Line 513">
              <a:extLst>
                <a:ext uri="{FF2B5EF4-FFF2-40B4-BE49-F238E27FC236}">
                  <a16:creationId xmlns:a16="http://schemas.microsoft.com/office/drawing/2014/main" id="{FA08AF5B-2D5D-3C63-8C41-9D1262518B5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8" name="Line 514">
              <a:extLst>
                <a:ext uri="{FF2B5EF4-FFF2-40B4-BE49-F238E27FC236}">
                  <a16:creationId xmlns:a16="http://schemas.microsoft.com/office/drawing/2014/main" id="{21AEA665-A78E-6EE2-3981-8FFA8DE400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07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9" name="Line 515">
              <a:extLst>
                <a:ext uri="{FF2B5EF4-FFF2-40B4-BE49-F238E27FC236}">
                  <a16:creationId xmlns:a16="http://schemas.microsoft.com/office/drawing/2014/main" id="{7CC903C1-947E-FF60-A985-AFD58D1CA65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17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0" name="Line 516">
              <a:extLst>
                <a:ext uri="{FF2B5EF4-FFF2-40B4-BE49-F238E27FC236}">
                  <a16:creationId xmlns:a16="http://schemas.microsoft.com/office/drawing/2014/main" id="{65279DDE-F1A5-067B-E734-EE9CABBA4E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22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1" name="Line 517">
              <a:extLst>
                <a:ext uri="{FF2B5EF4-FFF2-40B4-BE49-F238E27FC236}">
                  <a16:creationId xmlns:a16="http://schemas.microsoft.com/office/drawing/2014/main" id="{3CFFE46D-BD36-20E4-4C26-453010C8B2F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2" name="Line 518">
              <a:extLst>
                <a:ext uri="{FF2B5EF4-FFF2-40B4-BE49-F238E27FC236}">
                  <a16:creationId xmlns:a16="http://schemas.microsoft.com/office/drawing/2014/main" id="{99DB85D5-759C-2B92-0D75-CB5CDE7518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7" y="3397"/>
              <a:ext cx="0" cy="40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3" name="Line 519">
              <a:extLst>
                <a:ext uri="{FF2B5EF4-FFF2-40B4-BE49-F238E27FC236}">
                  <a16:creationId xmlns:a16="http://schemas.microsoft.com/office/drawing/2014/main" id="{EA85238C-7C60-ABEF-41BF-25D9CD37B1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2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4" name="Line 520">
              <a:extLst>
                <a:ext uri="{FF2B5EF4-FFF2-40B4-BE49-F238E27FC236}">
                  <a16:creationId xmlns:a16="http://schemas.microsoft.com/office/drawing/2014/main" id="{FD06B4D7-2881-157F-F829-3A94D25773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5" name="Line 521">
              <a:extLst>
                <a:ext uri="{FF2B5EF4-FFF2-40B4-BE49-F238E27FC236}">
                  <a16:creationId xmlns:a16="http://schemas.microsoft.com/office/drawing/2014/main" id="{D5D78F9B-6840-4965-39B9-F1F08AFEDD2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2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6" name="Line 522">
              <a:extLst>
                <a:ext uri="{FF2B5EF4-FFF2-40B4-BE49-F238E27FC236}">
                  <a16:creationId xmlns:a16="http://schemas.microsoft.com/office/drawing/2014/main" id="{94E20A46-6A35-E910-7B00-6EC8742D6F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7" name="Line 523">
              <a:extLst>
                <a:ext uri="{FF2B5EF4-FFF2-40B4-BE49-F238E27FC236}">
                  <a16:creationId xmlns:a16="http://schemas.microsoft.com/office/drawing/2014/main" id="{285B930A-2132-BC26-7A19-61BF9E39250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7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8" name="Line 524">
              <a:extLst>
                <a:ext uri="{FF2B5EF4-FFF2-40B4-BE49-F238E27FC236}">
                  <a16:creationId xmlns:a16="http://schemas.microsoft.com/office/drawing/2014/main" id="{769EC646-0FF3-2A37-74AC-218C78854FA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9" name="Line 525">
              <a:extLst>
                <a:ext uri="{FF2B5EF4-FFF2-40B4-BE49-F238E27FC236}">
                  <a16:creationId xmlns:a16="http://schemas.microsoft.com/office/drawing/2014/main" id="{4B9C2E77-FCD4-69FC-5E23-73ADB8F83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6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0" name="Line 526">
              <a:extLst>
                <a:ext uri="{FF2B5EF4-FFF2-40B4-BE49-F238E27FC236}">
                  <a16:creationId xmlns:a16="http://schemas.microsoft.com/office/drawing/2014/main" id="{0EC8FEA1-BCA4-85E4-1EEE-887CD93206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1" name="Line 527">
              <a:extLst>
                <a:ext uri="{FF2B5EF4-FFF2-40B4-BE49-F238E27FC236}">
                  <a16:creationId xmlns:a16="http://schemas.microsoft.com/office/drawing/2014/main" id="{B3DBF39B-6D2C-F349-F04A-6327CFCBFD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6" y="3343"/>
              <a:ext cx="0" cy="46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2" name="Line 528">
              <a:extLst>
                <a:ext uri="{FF2B5EF4-FFF2-40B4-BE49-F238E27FC236}">
                  <a16:creationId xmlns:a16="http://schemas.microsoft.com/office/drawing/2014/main" id="{5C1C479B-7101-E5BE-C521-26A446BF9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1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3" name="Line 529">
              <a:extLst>
                <a:ext uri="{FF2B5EF4-FFF2-40B4-BE49-F238E27FC236}">
                  <a16:creationId xmlns:a16="http://schemas.microsoft.com/office/drawing/2014/main" id="{FE608444-D083-EE78-E612-05D5975F435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6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4" name="Line 530">
              <a:extLst>
                <a:ext uri="{FF2B5EF4-FFF2-40B4-BE49-F238E27FC236}">
                  <a16:creationId xmlns:a16="http://schemas.microsoft.com/office/drawing/2014/main" id="{2B948453-A517-DA1D-1D0D-2D671647F5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1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5" name="Line 531">
              <a:extLst>
                <a:ext uri="{FF2B5EF4-FFF2-40B4-BE49-F238E27FC236}">
                  <a16:creationId xmlns:a16="http://schemas.microsoft.com/office/drawing/2014/main" id="{B01F8805-39CB-FF6F-07CC-346BFCC2B2F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21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6" name="Line 532">
              <a:extLst>
                <a:ext uri="{FF2B5EF4-FFF2-40B4-BE49-F238E27FC236}">
                  <a16:creationId xmlns:a16="http://schemas.microsoft.com/office/drawing/2014/main" id="{45A62921-2D14-0FA3-685F-CFA75A1C7F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1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7" name="Line 533">
              <a:extLst>
                <a:ext uri="{FF2B5EF4-FFF2-40B4-BE49-F238E27FC236}">
                  <a16:creationId xmlns:a16="http://schemas.microsoft.com/office/drawing/2014/main" id="{BF80D992-7751-B881-3A7B-8A031CCCB1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8" name="Line 534">
              <a:extLst>
                <a:ext uri="{FF2B5EF4-FFF2-40B4-BE49-F238E27FC236}">
                  <a16:creationId xmlns:a16="http://schemas.microsoft.com/office/drawing/2014/main" id="{50A6E5C8-FC6A-EF7F-D76B-80D8A5FD6C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9" name="Line 535">
              <a:extLst>
                <a:ext uri="{FF2B5EF4-FFF2-40B4-BE49-F238E27FC236}">
                  <a16:creationId xmlns:a16="http://schemas.microsoft.com/office/drawing/2014/main" id="{D962AB88-EEF0-0EFA-C9E9-4C53C61D437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0" name="Line 536">
              <a:extLst>
                <a:ext uri="{FF2B5EF4-FFF2-40B4-BE49-F238E27FC236}">
                  <a16:creationId xmlns:a16="http://schemas.microsoft.com/office/drawing/2014/main" id="{3F96EE1D-0B38-1D3A-39B0-C23F5C494D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1" y="3422"/>
              <a:ext cx="0" cy="381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1" name="Line 537">
              <a:extLst>
                <a:ext uri="{FF2B5EF4-FFF2-40B4-BE49-F238E27FC236}">
                  <a16:creationId xmlns:a16="http://schemas.microsoft.com/office/drawing/2014/main" id="{DE5A871F-64B2-D2A6-9D44-8B68A994CC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6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2" name="Line 538">
              <a:extLst>
                <a:ext uri="{FF2B5EF4-FFF2-40B4-BE49-F238E27FC236}">
                  <a16:creationId xmlns:a16="http://schemas.microsoft.com/office/drawing/2014/main" id="{7CDF38FD-10E2-FE41-3907-086A5E7BE0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6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3" name="Line 539">
              <a:extLst>
                <a:ext uri="{FF2B5EF4-FFF2-40B4-BE49-F238E27FC236}">
                  <a16:creationId xmlns:a16="http://schemas.microsoft.com/office/drawing/2014/main" id="{7CE15E5E-72FE-649A-6795-2C8F44F180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7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4" name="Line 540">
              <a:extLst>
                <a:ext uri="{FF2B5EF4-FFF2-40B4-BE49-F238E27FC236}">
                  <a16:creationId xmlns:a16="http://schemas.microsoft.com/office/drawing/2014/main" id="{77886266-580F-5EC0-70BF-45A4CE5C88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5" name="Line 541">
              <a:extLst>
                <a:ext uri="{FF2B5EF4-FFF2-40B4-BE49-F238E27FC236}">
                  <a16:creationId xmlns:a16="http://schemas.microsoft.com/office/drawing/2014/main" id="{C357C117-FC4A-0667-7EBA-45F4731C32F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95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6" name="Line 542">
              <a:extLst>
                <a:ext uri="{FF2B5EF4-FFF2-40B4-BE49-F238E27FC236}">
                  <a16:creationId xmlns:a16="http://schemas.microsoft.com/office/drawing/2014/main" id="{8C778BFA-3CA4-637B-79A8-01AA00D0C7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7" name="Line 543">
              <a:extLst>
                <a:ext uri="{FF2B5EF4-FFF2-40B4-BE49-F238E27FC236}">
                  <a16:creationId xmlns:a16="http://schemas.microsoft.com/office/drawing/2014/main" id="{E7AC2B91-5F1C-F9E3-D9D0-E7F48678CBD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8" name="Line 544">
              <a:extLst>
                <a:ext uri="{FF2B5EF4-FFF2-40B4-BE49-F238E27FC236}">
                  <a16:creationId xmlns:a16="http://schemas.microsoft.com/office/drawing/2014/main" id="{B05D7E31-2EB6-373C-FE64-DAD23917F3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0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9" name="Line 545">
              <a:extLst>
                <a:ext uri="{FF2B5EF4-FFF2-40B4-BE49-F238E27FC236}">
                  <a16:creationId xmlns:a16="http://schemas.microsoft.com/office/drawing/2014/main" id="{E4200EE6-F3C9-D69E-F525-F1D9F704AD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5" y="2694"/>
              <a:ext cx="0" cy="1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0" name="Line 546">
              <a:extLst>
                <a:ext uri="{FF2B5EF4-FFF2-40B4-BE49-F238E27FC236}">
                  <a16:creationId xmlns:a16="http://schemas.microsoft.com/office/drawing/2014/main" id="{195BE773-B8A8-1777-1E1B-A45F23380F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3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1" name="Line 547">
              <a:extLst>
                <a:ext uri="{FF2B5EF4-FFF2-40B4-BE49-F238E27FC236}">
                  <a16:creationId xmlns:a16="http://schemas.microsoft.com/office/drawing/2014/main" id="{8B3135BA-B46A-9FEF-2824-D8C3028B6C5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4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2" name="Line 548">
              <a:extLst>
                <a:ext uri="{FF2B5EF4-FFF2-40B4-BE49-F238E27FC236}">
                  <a16:creationId xmlns:a16="http://schemas.microsoft.com/office/drawing/2014/main" id="{3FA8C04C-174E-AC5A-89DF-6C24FE0F193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55" y="3556"/>
              <a:ext cx="0" cy="24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3" name="Line 549">
              <a:extLst>
                <a:ext uri="{FF2B5EF4-FFF2-40B4-BE49-F238E27FC236}">
                  <a16:creationId xmlns:a16="http://schemas.microsoft.com/office/drawing/2014/main" id="{A75E8965-D1E1-FA67-F815-4D098FB7E5B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0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4" name="Line 550">
              <a:extLst>
                <a:ext uri="{FF2B5EF4-FFF2-40B4-BE49-F238E27FC236}">
                  <a16:creationId xmlns:a16="http://schemas.microsoft.com/office/drawing/2014/main" id="{AB8F2CB7-29FE-82D3-FBF4-7C25474A8E5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5" name="Line 551">
              <a:extLst>
                <a:ext uri="{FF2B5EF4-FFF2-40B4-BE49-F238E27FC236}">
                  <a16:creationId xmlns:a16="http://schemas.microsoft.com/office/drawing/2014/main" id="{DBB3A720-A530-C687-77D0-91AFBB3CEB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0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6" name="Line 552">
              <a:extLst>
                <a:ext uri="{FF2B5EF4-FFF2-40B4-BE49-F238E27FC236}">
                  <a16:creationId xmlns:a16="http://schemas.microsoft.com/office/drawing/2014/main" id="{2D7FA73D-6901-E9C2-2EA0-A2C2473B7E7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5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7" name="Line 553">
              <a:extLst>
                <a:ext uri="{FF2B5EF4-FFF2-40B4-BE49-F238E27FC236}">
                  <a16:creationId xmlns:a16="http://schemas.microsoft.com/office/drawing/2014/main" id="{8FC10CFD-B131-EE73-1362-FED43F66023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8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8" name="Line 554">
              <a:extLst>
                <a:ext uri="{FF2B5EF4-FFF2-40B4-BE49-F238E27FC236}">
                  <a16:creationId xmlns:a16="http://schemas.microsoft.com/office/drawing/2014/main" id="{BDF6F436-5057-C071-C351-AC3F7D32BA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0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9" name="Line 555">
              <a:extLst>
                <a:ext uri="{FF2B5EF4-FFF2-40B4-BE49-F238E27FC236}">
                  <a16:creationId xmlns:a16="http://schemas.microsoft.com/office/drawing/2014/main" id="{2366D4C1-DC39-CA0E-4E8D-CF92AB3BBB0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4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0" name="Line 556">
              <a:extLst>
                <a:ext uri="{FF2B5EF4-FFF2-40B4-BE49-F238E27FC236}">
                  <a16:creationId xmlns:a16="http://schemas.microsoft.com/office/drawing/2014/main" id="{47924D8D-AECA-E31B-1CE2-A33B60F248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9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1" name="Line 557">
              <a:extLst>
                <a:ext uri="{FF2B5EF4-FFF2-40B4-BE49-F238E27FC236}">
                  <a16:creationId xmlns:a16="http://schemas.microsoft.com/office/drawing/2014/main" id="{91223B02-D78F-CF86-D6ED-5606ABCDFB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4" y="3531"/>
              <a:ext cx="0" cy="27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2" name="Line 558">
              <a:extLst>
                <a:ext uri="{FF2B5EF4-FFF2-40B4-BE49-F238E27FC236}">
                  <a16:creationId xmlns:a16="http://schemas.microsoft.com/office/drawing/2014/main" id="{351DB291-2687-485D-5417-6C7FA605222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9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3" name="Line 559">
              <a:extLst>
                <a:ext uri="{FF2B5EF4-FFF2-40B4-BE49-F238E27FC236}">
                  <a16:creationId xmlns:a16="http://schemas.microsoft.com/office/drawing/2014/main" id="{8740CDFF-7A06-B4DA-7738-3B2E787CA0F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3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4" name="Line 560">
              <a:extLst>
                <a:ext uri="{FF2B5EF4-FFF2-40B4-BE49-F238E27FC236}">
                  <a16:creationId xmlns:a16="http://schemas.microsoft.com/office/drawing/2014/main" id="{D942C7B7-2984-445D-5F91-2F8CA091D8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4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5" name="Line 561">
              <a:extLst>
                <a:ext uri="{FF2B5EF4-FFF2-40B4-BE49-F238E27FC236}">
                  <a16:creationId xmlns:a16="http://schemas.microsoft.com/office/drawing/2014/main" id="{68C95CF0-B897-96E4-D304-33F236E1F3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5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6" name="Line 562">
              <a:extLst>
                <a:ext uri="{FF2B5EF4-FFF2-40B4-BE49-F238E27FC236}">
                  <a16:creationId xmlns:a16="http://schemas.microsoft.com/office/drawing/2014/main" id="{C4874114-18D6-495B-FBE7-0380748001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69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7" name="Line 563">
              <a:extLst>
                <a:ext uri="{FF2B5EF4-FFF2-40B4-BE49-F238E27FC236}">
                  <a16:creationId xmlns:a16="http://schemas.microsoft.com/office/drawing/2014/main" id="{D4C8500B-8817-3744-C6B0-60003BB0B81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7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8" name="Line 564">
              <a:extLst>
                <a:ext uri="{FF2B5EF4-FFF2-40B4-BE49-F238E27FC236}">
                  <a16:creationId xmlns:a16="http://schemas.microsoft.com/office/drawing/2014/main" id="{643E40C9-40C5-2045-DE92-86553DC1D38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3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9" name="Line 565">
              <a:extLst>
                <a:ext uri="{FF2B5EF4-FFF2-40B4-BE49-F238E27FC236}">
                  <a16:creationId xmlns:a16="http://schemas.microsoft.com/office/drawing/2014/main" id="{BB3D0CE8-9AF8-2B81-5EA5-DE614CA11CC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0" name="Line 566">
              <a:extLst>
                <a:ext uri="{FF2B5EF4-FFF2-40B4-BE49-F238E27FC236}">
                  <a16:creationId xmlns:a16="http://schemas.microsoft.com/office/drawing/2014/main" id="{7319E426-313B-D8AF-2E1B-3779343E84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1" name="Line 567">
              <a:extLst>
                <a:ext uri="{FF2B5EF4-FFF2-40B4-BE49-F238E27FC236}">
                  <a16:creationId xmlns:a16="http://schemas.microsoft.com/office/drawing/2014/main" id="{1EE8BB6B-B483-008A-90F2-7EFC5397C4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2" name="Line 568">
              <a:extLst>
                <a:ext uri="{FF2B5EF4-FFF2-40B4-BE49-F238E27FC236}">
                  <a16:creationId xmlns:a16="http://schemas.microsoft.com/office/drawing/2014/main" id="{1348FC1C-1F2B-3CA8-14A2-304F6597EDB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8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3" name="Line 569">
              <a:extLst>
                <a:ext uri="{FF2B5EF4-FFF2-40B4-BE49-F238E27FC236}">
                  <a16:creationId xmlns:a16="http://schemas.microsoft.com/office/drawing/2014/main" id="{49DA9843-28F6-11B7-2A10-3A4301F056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13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4" name="Line 570">
              <a:extLst>
                <a:ext uri="{FF2B5EF4-FFF2-40B4-BE49-F238E27FC236}">
                  <a16:creationId xmlns:a16="http://schemas.microsoft.com/office/drawing/2014/main" id="{9E1B977F-CA07-0619-BC47-AAAC9BC35BC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28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5" name="Line 571">
              <a:extLst>
                <a:ext uri="{FF2B5EF4-FFF2-40B4-BE49-F238E27FC236}">
                  <a16:creationId xmlns:a16="http://schemas.microsoft.com/office/drawing/2014/main" id="{B569F053-D96D-0149-D588-6835E0304B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3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6" name="Line 572">
              <a:extLst>
                <a:ext uri="{FF2B5EF4-FFF2-40B4-BE49-F238E27FC236}">
                  <a16:creationId xmlns:a16="http://schemas.microsoft.com/office/drawing/2014/main" id="{E3EAE7E9-0E34-D581-7AA2-B160E3EC6E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8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7" name="Line 573">
              <a:extLst>
                <a:ext uri="{FF2B5EF4-FFF2-40B4-BE49-F238E27FC236}">
                  <a16:creationId xmlns:a16="http://schemas.microsoft.com/office/drawing/2014/main" id="{6C0AC6EB-0C20-996D-0373-7254862BA39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4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8" name="Line 574">
              <a:extLst>
                <a:ext uri="{FF2B5EF4-FFF2-40B4-BE49-F238E27FC236}">
                  <a16:creationId xmlns:a16="http://schemas.microsoft.com/office/drawing/2014/main" id="{E71B8940-A729-76B6-4BCE-71446CAA37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9" name="Line 575">
              <a:extLst>
                <a:ext uri="{FF2B5EF4-FFF2-40B4-BE49-F238E27FC236}">
                  <a16:creationId xmlns:a16="http://schemas.microsoft.com/office/drawing/2014/main" id="{1DCA18BD-6154-A332-0AAE-E2F61E2C38B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8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0" name="Line 576">
              <a:extLst>
                <a:ext uri="{FF2B5EF4-FFF2-40B4-BE49-F238E27FC236}">
                  <a16:creationId xmlns:a16="http://schemas.microsoft.com/office/drawing/2014/main" id="{755BBF18-CF11-5F3F-C938-95DA0B05E06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1" name="Line 577">
              <a:extLst>
                <a:ext uri="{FF2B5EF4-FFF2-40B4-BE49-F238E27FC236}">
                  <a16:creationId xmlns:a16="http://schemas.microsoft.com/office/drawing/2014/main" id="{CE756399-E38F-B757-DA8E-390F9E69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7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2" name="Line 578">
              <a:extLst>
                <a:ext uri="{FF2B5EF4-FFF2-40B4-BE49-F238E27FC236}">
                  <a16:creationId xmlns:a16="http://schemas.microsoft.com/office/drawing/2014/main" id="{270439A5-D7E3-E1E1-3DDE-214546E99F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2" y="3580"/>
              <a:ext cx="0" cy="22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3" name="Line 579">
              <a:extLst>
                <a:ext uri="{FF2B5EF4-FFF2-40B4-BE49-F238E27FC236}">
                  <a16:creationId xmlns:a16="http://schemas.microsoft.com/office/drawing/2014/main" id="{99E04EEB-19AD-99E9-E93D-E577F845EEB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7" y="3679"/>
              <a:ext cx="0" cy="12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4" name="Line 580">
              <a:extLst>
                <a:ext uri="{FF2B5EF4-FFF2-40B4-BE49-F238E27FC236}">
                  <a16:creationId xmlns:a16="http://schemas.microsoft.com/office/drawing/2014/main" id="{025D759C-2975-EE29-7BFB-CB62868936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2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5" name="Line 581">
              <a:extLst>
                <a:ext uri="{FF2B5EF4-FFF2-40B4-BE49-F238E27FC236}">
                  <a16:creationId xmlns:a16="http://schemas.microsoft.com/office/drawing/2014/main" id="{2F5FCF28-8123-5015-EF6B-D5A5972360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7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6" name="Line 582">
              <a:extLst>
                <a:ext uri="{FF2B5EF4-FFF2-40B4-BE49-F238E27FC236}">
                  <a16:creationId xmlns:a16="http://schemas.microsoft.com/office/drawing/2014/main" id="{BDF6805D-3CF0-71AD-E9B5-961B8CC5D9B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2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7" name="Line 583">
              <a:extLst>
                <a:ext uri="{FF2B5EF4-FFF2-40B4-BE49-F238E27FC236}">
                  <a16:creationId xmlns:a16="http://schemas.microsoft.com/office/drawing/2014/main" id="{0831E7B5-94DF-C762-8D16-DE8DB7E1CB7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8" name="Line 584">
              <a:extLst>
                <a:ext uri="{FF2B5EF4-FFF2-40B4-BE49-F238E27FC236}">
                  <a16:creationId xmlns:a16="http://schemas.microsoft.com/office/drawing/2014/main" id="{8098D676-14B6-24EE-B8F4-4F63EC210D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52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9" name="Line 585">
              <a:extLst>
                <a:ext uri="{FF2B5EF4-FFF2-40B4-BE49-F238E27FC236}">
                  <a16:creationId xmlns:a16="http://schemas.microsoft.com/office/drawing/2014/main" id="{30D8BC87-BF9F-80A6-03F9-FA32FD69A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62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0" name="Line 586">
              <a:extLst>
                <a:ext uri="{FF2B5EF4-FFF2-40B4-BE49-F238E27FC236}">
                  <a16:creationId xmlns:a16="http://schemas.microsoft.com/office/drawing/2014/main" id="{B20C3641-18E2-56E1-4CA2-6F1C159C586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1" name="Line 587">
              <a:extLst>
                <a:ext uri="{FF2B5EF4-FFF2-40B4-BE49-F238E27FC236}">
                  <a16:creationId xmlns:a16="http://schemas.microsoft.com/office/drawing/2014/main" id="{25B3243E-0B87-7011-DCB9-F0BFD65CE98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7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2" name="Line 588">
              <a:extLst>
                <a:ext uri="{FF2B5EF4-FFF2-40B4-BE49-F238E27FC236}">
                  <a16:creationId xmlns:a16="http://schemas.microsoft.com/office/drawing/2014/main" id="{C7C11C70-A550-40B5-6C5F-EA4456EB105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3" name="Line 589">
              <a:extLst>
                <a:ext uri="{FF2B5EF4-FFF2-40B4-BE49-F238E27FC236}">
                  <a16:creationId xmlns:a16="http://schemas.microsoft.com/office/drawing/2014/main" id="{7ADA36DF-D0C8-A60A-489F-A70ECEB61F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6" y="3764"/>
              <a:ext cx="0" cy="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4" name="Line 590">
              <a:extLst>
                <a:ext uri="{FF2B5EF4-FFF2-40B4-BE49-F238E27FC236}">
                  <a16:creationId xmlns:a16="http://schemas.microsoft.com/office/drawing/2014/main" id="{045CE001-0C08-00FC-0FD0-B5F455CEDCC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9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5" name="Line 591">
              <a:extLst>
                <a:ext uri="{FF2B5EF4-FFF2-40B4-BE49-F238E27FC236}">
                  <a16:creationId xmlns:a16="http://schemas.microsoft.com/office/drawing/2014/main" id="{4D50C509-3DB8-3EE4-9325-1043375970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16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6" name="Line 592">
              <a:extLst>
                <a:ext uri="{FF2B5EF4-FFF2-40B4-BE49-F238E27FC236}">
                  <a16:creationId xmlns:a16="http://schemas.microsoft.com/office/drawing/2014/main" id="{D7390C4A-0ACD-DC2D-CCD2-ED25765B77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1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7" name="Line 593">
              <a:extLst>
                <a:ext uri="{FF2B5EF4-FFF2-40B4-BE49-F238E27FC236}">
                  <a16:creationId xmlns:a16="http://schemas.microsoft.com/office/drawing/2014/main" id="{06F37AE0-F4ED-515B-18CC-17FF510E07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6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8" name="Line 594">
              <a:extLst>
                <a:ext uri="{FF2B5EF4-FFF2-40B4-BE49-F238E27FC236}">
                  <a16:creationId xmlns:a16="http://schemas.microsoft.com/office/drawing/2014/main" id="{006E364C-DB64-957E-CA0E-651665182C5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9" name="Line 595">
              <a:extLst>
                <a:ext uri="{FF2B5EF4-FFF2-40B4-BE49-F238E27FC236}">
                  <a16:creationId xmlns:a16="http://schemas.microsoft.com/office/drawing/2014/main" id="{A5451EAB-2749-FBB9-A70B-49BDD42CDF7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0" name="Line 596">
              <a:extLst>
                <a:ext uri="{FF2B5EF4-FFF2-40B4-BE49-F238E27FC236}">
                  <a16:creationId xmlns:a16="http://schemas.microsoft.com/office/drawing/2014/main" id="{4A4500FD-727E-D1A6-104C-B5D7DBD739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1" name="Line 597">
              <a:extLst>
                <a:ext uri="{FF2B5EF4-FFF2-40B4-BE49-F238E27FC236}">
                  <a16:creationId xmlns:a16="http://schemas.microsoft.com/office/drawing/2014/main" id="{8C048BCE-AA48-721E-4975-BBFB1070FA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2" name="Line 598">
              <a:extLst>
                <a:ext uri="{FF2B5EF4-FFF2-40B4-BE49-F238E27FC236}">
                  <a16:creationId xmlns:a16="http://schemas.microsoft.com/office/drawing/2014/main" id="{6441B112-2698-465E-23E1-CBB70C3F95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8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3" name="Line 599">
              <a:extLst>
                <a:ext uri="{FF2B5EF4-FFF2-40B4-BE49-F238E27FC236}">
                  <a16:creationId xmlns:a16="http://schemas.microsoft.com/office/drawing/2014/main" id="{955CB1DC-CAD5-9AFE-C349-3F5C4CF910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05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4" name="Line 600">
              <a:extLst>
                <a:ext uri="{FF2B5EF4-FFF2-40B4-BE49-F238E27FC236}">
                  <a16:creationId xmlns:a16="http://schemas.microsoft.com/office/drawing/2014/main" id="{55A0F3D2-F49F-3AD6-BE27-65CC8FA5EE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0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5" name="Line 601">
              <a:extLst>
                <a:ext uri="{FF2B5EF4-FFF2-40B4-BE49-F238E27FC236}">
                  <a16:creationId xmlns:a16="http://schemas.microsoft.com/office/drawing/2014/main" id="{0150FAC5-1D56-CFE1-F383-88FF5AE8D7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6" name="Line 602">
              <a:extLst>
                <a:ext uri="{FF2B5EF4-FFF2-40B4-BE49-F238E27FC236}">
                  <a16:creationId xmlns:a16="http://schemas.microsoft.com/office/drawing/2014/main" id="{A3192E2F-A3FD-29AC-D13C-760CD2F633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2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7" name="Line 603">
              <a:extLst>
                <a:ext uri="{FF2B5EF4-FFF2-40B4-BE49-F238E27FC236}">
                  <a16:creationId xmlns:a16="http://schemas.microsoft.com/office/drawing/2014/main" id="{52163AD6-39A7-B75B-6C94-BE2DE0A6C8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0" y="3719"/>
              <a:ext cx="0" cy="8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8" name="Line 604">
              <a:extLst>
                <a:ext uri="{FF2B5EF4-FFF2-40B4-BE49-F238E27FC236}">
                  <a16:creationId xmlns:a16="http://schemas.microsoft.com/office/drawing/2014/main" id="{D6F161ED-0FE2-225B-85FC-963918ABFBC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5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9" name="Line 605">
              <a:extLst>
                <a:ext uri="{FF2B5EF4-FFF2-40B4-BE49-F238E27FC236}">
                  <a16:creationId xmlns:a16="http://schemas.microsoft.com/office/drawing/2014/main" id="{A5836F53-6484-8481-2EBE-CCF9023765A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45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80" name="Line 606">
              <a:extLst>
                <a:ext uri="{FF2B5EF4-FFF2-40B4-BE49-F238E27FC236}">
                  <a16:creationId xmlns:a16="http://schemas.microsoft.com/office/drawing/2014/main" id="{053EAFE1-DA00-578D-20E3-697FB3DAA7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6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9885DF05-D42E-5C20-0FA1-52ACE598809E}"/>
              </a:ext>
            </a:extLst>
          </p:cNvPr>
          <p:cNvSpPr/>
          <p:nvPr/>
        </p:nvSpPr>
        <p:spPr>
          <a:xfrm>
            <a:off x="5401559" y="0"/>
            <a:ext cx="1973927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0196998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50DF1C5-D9AF-F3E7-2DBD-6EACFE562D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-2002945" y="1770006"/>
            <a:ext cx="5868194" cy="2016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9FBAE51-4CAF-5BAE-BD4A-A85148310C43}"/>
              </a:ext>
            </a:extLst>
          </p:cNvPr>
          <p:cNvSpPr/>
          <p:nvPr/>
        </p:nvSpPr>
        <p:spPr>
          <a:xfrm>
            <a:off x="5401559" y="0"/>
            <a:ext cx="6790441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grpSp>
        <p:nvGrpSpPr>
          <p:cNvPr id="201" name="Group 607">
            <a:extLst>
              <a:ext uri="{FF2B5EF4-FFF2-40B4-BE49-F238E27FC236}">
                <a16:creationId xmlns:a16="http://schemas.microsoft.com/office/drawing/2014/main" id="{D5EDA25C-592B-5EAE-CCD0-D2BFD9EAF6A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075326" y="956698"/>
            <a:ext cx="6160851" cy="3600000"/>
            <a:chOff x="1079" y="768"/>
            <a:chExt cx="1381" cy="3035"/>
          </a:xfrm>
        </p:grpSpPr>
        <p:sp>
          <p:nvSpPr>
            <p:cNvPr id="202" name="Line 428">
              <a:extLst>
                <a:ext uri="{FF2B5EF4-FFF2-40B4-BE49-F238E27FC236}">
                  <a16:creationId xmlns:a16="http://schemas.microsoft.com/office/drawing/2014/main" id="{93C06D28-D400-7CD9-49F9-AD648BC297E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79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3" name="Line 429">
              <a:extLst>
                <a:ext uri="{FF2B5EF4-FFF2-40B4-BE49-F238E27FC236}">
                  <a16:creationId xmlns:a16="http://schemas.microsoft.com/office/drawing/2014/main" id="{C5EF7987-7F9B-F385-FA61-FD94090BD2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89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4" name="Line 430">
              <a:extLst>
                <a:ext uri="{FF2B5EF4-FFF2-40B4-BE49-F238E27FC236}">
                  <a16:creationId xmlns:a16="http://schemas.microsoft.com/office/drawing/2014/main" id="{493E23E2-2FE3-26BD-7D3E-151AB66FE93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13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5" name="Line 431">
              <a:extLst>
                <a:ext uri="{FF2B5EF4-FFF2-40B4-BE49-F238E27FC236}">
                  <a16:creationId xmlns:a16="http://schemas.microsoft.com/office/drawing/2014/main" id="{B4535C4C-4BA5-E89E-2A79-99C3788455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6" name="Line 432">
              <a:extLst>
                <a:ext uri="{FF2B5EF4-FFF2-40B4-BE49-F238E27FC236}">
                  <a16:creationId xmlns:a16="http://schemas.microsoft.com/office/drawing/2014/main" id="{4EF2818C-B4FC-770A-02B1-529F2BD27E7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8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7" name="Line 433">
              <a:extLst>
                <a:ext uri="{FF2B5EF4-FFF2-40B4-BE49-F238E27FC236}">
                  <a16:creationId xmlns:a16="http://schemas.microsoft.com/office/drawing/2014/main" id="{62A68861-F121-C931-FAB8-1C3660A66E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8" name="Line 434">
              <a:extLst>
                <a:ext uri="{FF2B5EF4-FFF2-40B4-BE49-F238E27FC236}">
                  <a16:creationId xmlns:a16="http://schemas.microsoft.com/office/drawing/2014/main" id="{92B730A3-5052-5097-D15A-EE1E82ED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9" name="Line 435">
              <a:extLst>
                <a:ext uri="{FF2B5EF4-FFF2-40B4-BE49-F238E27FC236}">
                  <a16:creationId xmlns:a16="http://schemas.microsoft.com/office/drawing/2014/main" id="{B79B507A-2799-99C1-1E88-A94B6CAED5C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58" y="3457"/>
              <a:ext cx="0" cy="3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0" name="Line 436">
              <a:extLst>
                <a:ext uri="{FF2B5EF4-FFF2-40B4-BE49-F238E27FC236}">
                  <a16:creationId xmlns:a16="http://schemas.microsoft.com/office/drawing/2014/main" id="{75933A08-D853-70B1-EB58-D8C12F4130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1" name="Line 437">
              <a:extLst>
                <a:ext uri="{FF2B5EF4-FFF2-40B4-BE49-F238E27FC236}">
                  <a16:creationId xmlns:a16="http://schemas.microsoft.com/office/drawing/2014/main" id="{1D314D87-4238-F72C-C1ED-0F243052937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7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2" name="Line 438">
              <a:extLst>
                <a:ext uri="{FF2B5EF4-FFF2-40B4-BE49-F238E27FC236}">
                  <a16:creationId xmlns:a16="http://schemas.microsoft.com/office/drawing/2014/main" id="{452EC728-03F1-BB25-73C1-C86170EF21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3" name="Line 439">
              <a:extLst>
                <a:ext uri="{FF2B5EF4-FFF2-40B4-BE49-F238E27FC236}">
                  <a16:creationId xmlns:a16="http://schemas.microsoft.com/office/drawing/2014/main" id="{58119279-DCA9-8AEC-FC60-BA405906896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4" name="Line 440">
              <a:extLst>
                <a:ext uri="{FF2B5EF4-FFF2-40B4-BE49-F238E27FC236}">
                  <a16:creationId xmlns:a16="http://schemas.microsoft.com/office/drawing/2014/main" id="{314C42FA-2AE6-B851-143C-9D3C9377343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3" y="3253"/>
              <a:ext cx="0" cy="55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5" name="Line 441">
              <a:extLst>
                <a:ext uri="{FF2B5EF4-FFF2-40B4-BE49-F238E27FC236}">
                  <a16:creationId xmlns:a16="http://schemas.microsoft.com/office/drawing/2014/main" id="{DE7B3575-F59C-70E9-46FC-A5388331975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7" y="3590"/>
              <a:ext cx="0" cy="21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6" name="Line 442">
              <a:extLst>
                <a:ext uri="{FF2B5EF4-FFF2-40B4-BE49-F238E27FC236}">
                  <a16:creationId xmlns:a16="http://schemas.microsoft.com/office/drawing/2014/main" id="{9B810B70-1837-5C33-A565-0734B2FEDB2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7" name="Line 443">
              <a:extLst>
                <a:ext uri="{FF2B5EF4-FFF2-40B4-BE49-F238E27FC236}">
                  <a16:creationId xmlns:a16="http://schemas.microsoft.com/office/drawing/2014/main" id="{E03B979D-6903-8650-D33A-38A418C1581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7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8" name="Line 444">
              <a:extLst>
                <a:ext uri="{FF2B5EF4-FFF2-40B4-BE49-F238E27FC236}">
                  <a16:creationId xmlns:a16="http://schemas.microsoft.com/office/drawing/2014/main" id="{531447B4-52A9-35EC-2750-7CE833D5A90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1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9" name="Line 445">
              <a:extLst>
                <a:ext uri="{FF2B5EF4-FFF2-40B4-BE49-F238E27FC236}">
                  <a16:creationId xmlns:a16="http://schemas.microsoft.com/office/drawing/2014/main" id="{D7037084-500F-A277-9A63-DB61F07B4FA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2" y="3461"/>
              <a:ext cx="0" cy="34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0" name="Line 446">
              <a:extLst>
                <a:ext uri="{FF2B5EF4-FFF2-40B4-BE49-F238E27FC236}">
                  <a16:creationId xmlns:a16="http://schemas.microsoft.com/office/drawing/2014/main" id="{FEF9AC23-6F55-4DC3-4544-6CBD6797E44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1" name="Line 447">
              <a:extLst>
                <a:ext uri="{FF2B5EF4-FFF2-40B4-BE49-F238E27FC236}">
                  <a16:creationId xmlns:a16="http://schemas.microsoft.com/office/drawing/2014/main" id="{DEBDB851-9A7B-2613-341D-72BCB71149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2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2" name="Line 448">
              <a:extLst>
                <a:ext uri="{FF2B5EF4-FFF2-40B4-BE49-F238E27FC236}">
                  <a16:creationId xmlns:a16="http://schemas.microsoft.com/office/drawing/2014/main" id="{8AC04AED-5C97-C164-FBE6-0660C51F02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7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3" name="Line 449">
              <a:extLst>
                <a:ext uri="{FF2B5EF4-FFF2-40B4-BE49-F238E27FC236}">
                  <a16:creationId xmlns:a16="http://schemas.microsoft.com/office/drawing/2014/main" id="{40AC9C6C-E8E1-82F7-FB49-6FD9A66927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2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4" name="Line 450">
              <a:extLst>
                <a:ext uri="{FF2B5EF4-FFF2-40B4-BE49-F238E27FC236}">
                  <a16:creationId xmlns:a16="http://schemas.microsoft.com/office/drawing/2014/main" id="{425A1375-BB85-811D-6D13-001AA22B19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7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5" name="Line 451">
              <a:extLst>
                <a:ext uri="{FF2B5EF4-FFF2-40B4-BE49-F238E27FC236}">
                  <a16:creationId xmlns:a16="http://schemas.microsoft.com/office/drawing/2014/main" id="{D21ED248-AFF0-E070-7A69-E604DF32B8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62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6" name="Line 452">
              <a:extLst>
                <a:ext uri="{FF2B5EF4-FFF2-40B4-BE49-F238E27FC236}">
                  <a16:creationId xmlns:a16="http://schemas.microsoft.com/office/drawing/2014/main" id="{BC6D60D0-C74B-E430-F0F0-BCDC225F1FD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2" y="3357"/>
              <a:ext cx="0" cy="4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7" name="Line 453">
              <a:extLst>
                <a:ext uri="{FF2B5EF4-FFF2-40B4-BE49-F238E27FC236}">
                  <a16:creationId xmlns:a16="http://schemas.microsoft.com/office/drawing/2014/main" id="{24708395-5B8C-76F7-4C08-BEB1F2D329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8" name="Line 454">
              <a:extLst>
                <a:ext uri="{FF2B5EF4-FFF2-40B4-BE49-F238E27FC236}">
                  <a16:creationId xmlns:a16="http://schemas.microsoft.com/office/drawing/2014/main" id="{31359C8C-CE01-66C9-A8DA-B49EBF65EE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01" y="3768"/>
              <a:ext cx="0" cy="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9" name="Line 455">
              <a:extLst>
                <a:ext uri="{FF2B5EF4-FFF2-40B4-BE49-F238E27FC236}">
                  <a16:creationId xmlns:a16="http://schemas.microsoft.com/office/drawing/2014/main" id="{B32A52F1-F885-9250-B621-5F28F5A0A5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1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0" name="Line 456">
              <a:extLst>
                <a:ext uri="{FF2B5EF4-FFF2-40B4-BE49-F238E27FC236}">
                  <a16:creationId xmlns:a16="http://schemas.microsoft.com/office/drawing/2014/main" id="{313C6A48-CDB1-7C6D-D765-04A9E088D82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6" y="3640"/>
              <a:ext cx="0" cy="16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1" name="Line 457">
              <a:extLst>
                <a:ext uri="{FF2B5EF4-FFF2-40B4-BE49-F238E27FC236}">
                  <a16:creationId xmlns:a16="http://schemas.microsoft.com/office/drawing/2014/main" id="{4B700C50-039B-3722-7BC8-3C2C9E8DC9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21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2" name="Line 458">
              <a:extLst>
                <a:ext uri="{FF2B5EF4-FFF2-40B4-BE49-F238E27FC236}">
                  <a16:creationId xmlns:a16="http://schemas.microsoft.com/office/drawing/2014/main" id="{5A21B8E1-9946-AEAE-C5CE-B8A93175CE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46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3" name="Line 459">
              <a:extLst>
                <a:ext uri="{FF2B5EF4-FFF2-40B4-BE49-F238E27FC236}">
                  <a16:creationId xmlns:a16="http://schemas.microsoft.com/office/drawing/2014/main" id="{1B8B5FCE-2D6F-E516-D2BF-2EED74A2FE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4" name="Line 460">
              <a:extLst>
                <a:ext uri="{FF2B5EF4-FFF2-40B4-BE49-F238E27FC236}">
                  <a16:creationId xmlns:a16="http://schemas.microsoft.com/office/drawing/2014/main" id="{0F1AFA95-C3F9-6C69-C787-66F897ABE37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6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5" name="Line 461">
              <a:extLst>
                <a:ext uri="{FF2B5EF4-FFF2-40B4-BE49-F238E27FC236}">
                  <a16:creationId xmlns:a16="http://schemas.microsoft.com/office/drawing/2014/main" id="{51CEE895-C304-2555-8925-A7143D261C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1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6" name="Line 462">
              <a:extLst>
                <a:ext uri="{FF2B5EF4-FFF2-40B4-BE49-F238E27FC236}">
                  <a16:creationId xmlns:a16="http://schemas.microsoft.com/office/drawing/2014/main" id="{76D7DC90-D143-0FF3-BB7D-71E81515FC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7" name="Line 463">
              <a:extLst>
                <a:ext uri="{FF2B5EF4-FFF2-40B4-BE49-F238E27FC236}">
                  <a16:creationId xmlns:a16="http://schemas.microsoft.com/office/drawing/2014/main" id="{3005F0B2-A3EB-6DF8-A905-1648CCC32C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1" y="3303"/>
              <a:ext cx="0" cy="50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8" name="Line 464">
              <a:extLst>
                <a:ext uri="{FF2B5EF4-FFF2-40B4-BE49-F238E27FC236}">
                  <a16:creationId xmlns:a16="http://schemas.microsoft.com/office/drawing/2014/main" id="{7B661206-FD4B-7C67-3B95-4376386CB22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9" name="Line 465">
              <a:extLst>
                <a:ext uri="{FF2B5EF4-FFF2-40B4-BE49-F238E27FC236}">
                  <a16:creationId xmlns:a16="http://schemas.microsoft.com/office/drawing/2014/main" id="{FAC333C9-F05B-67DA-79F1-8BBFB1DBD2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1" y="1778"/>
              <a:ext cx="0" cy="20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0" name="Line 466">
              <a:extLst>
                <a:ext uri="{FF2B5EF4-FFF2-40B4-BE49-F238E27FC236}">
                  <a16:creationId xmlns:a16="http://schemas.microsoft.com/office/drawing/2014/main" id="{494209DA-21FB-9977-FD48-C859CC5B498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6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1" name="Line 467">
              <a:extLst>
                <a:ext uri="{FF2B5EF4-FFF2-40B4-BE49-F238E27FC236}">
                  <a16:creationId xmlns:a16="http://schemas.microsoft.com/office/drawing/2014/main" id="{9F3FB118-DAF6-884F-CBC5-59125E21DC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2" name="Line 468">
              <a:extLst>
                <a:ext uri="{FF2B5EF4-FFF2-40B4-BE49-F238E27FC236}">
                  <a16:creationId xmlns:a16="http://schemas.microsoft.com/office/drawing/2014/main" id="{67354EF4-15DF-C051-C9ED-4A085B108A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3" name="Line 469">
              <a:extLst>
                <a:ext uri="{FF2B5EF4-FFF2-40B4-BE49-F238E27FC236}">
                  <a16:creationId xmlns:a16="http://schemas.microsoft.com/office/drawing/2014/main" id="{23C1802A-2103-7590-A1F2-BCF317D7B5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1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4" name="Line 470">
              <a:extLst>
                <a:ext uri="{FF2B5EF4-FFF2-40B4-BE49-F238E27FC236}">
                  <a16:creationId xmlns:a16="http://schemas.microsoft.com/office/drawing/2014/main" id="{77322E64-4725-D24E-A115-DA779942CE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20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5" name="Line 471">
              <a:extLst>
                <a:ext uri="{FF2B5EF4-FFF2-40B4-BE49-F238E27FC236}">
                  <a16:creationId xmlns:a16="http://schemas.microsoft.com/office/drawing/2014/main" id="{5748D86E-DB92-1CEA-0943-07A2B3C9E16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0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6" name="Line 472">
              <a:extLst>
                <a:ext uri="{FF2B5EF4-FFF2-40B4-BE49-F238E27FC236}">
                  <a16:creationId xmlns:a16="http://schemas.microsoft.com/office/drawing/2014/main" id="{008339F0-8535-1829-DB13-E0650C06E0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5" y="3407"/>
              <a:ext cx="0" cy="39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7" name="Line 473">
              <a:extLst>
                <a:ext uri="{FF2B5EF4-FFF2-40B4-BE49-F238E27FC236}">
                  <a16:creationId xmlns:a16="http://schemas.microsoft.com/office/drawing/2014/main" id="{EA677173-F1F1-1CC3-2CAA-E684223FDB6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0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8" name="Line 474">
              <a:extLst>
                <a:ext uri="{FF2B5EF4-FFF2-40B4-BE49-F238E27FC236}">
                  <a16:creationId xmlns:a16="http://schemas.microsoft.com/office/drawing/2014/main" id="{549BB16D-2F94-E424-5AA4-1B6F1CD31E7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9" name="Line 475">
              <a:extLst>
                <a:ext uri="{FF2B5EF4-FFF2-40B4-BE49-F238E27FC236}">
                  <a16:creationId xmlns:a16="http://schemas.microsoft.com/office/drawing/2014/main" id="{28EFBC5E-657B-8695-EC25-86C17FAA87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0" name="Line 476">
              <a:extLst>
                <a:ext uri="{FF2B5EF4-FFF2-40B4-BE49-F238E27FC236}">
                  <a16:creationId xmlns:a16="http://schemas.microsoft.com/office/drawing/2014/main" id="{3988E7FC-246A-3480-9477-C291B5796D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1" name="Line 477">
              <a:extLst>
                <a:ext uri="{FF2B5EF4-FFF2-40B4-BE49-F238E27FC236}">
                  <a16:creationId xmlns:a16="http://schemas.microsoft.com/office/drawing/2014/main" id="{71254979-2D6F-81F7-A9A4-5142BB60A1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70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2" name="Line 478">
              <a:extLst>
                <a:ext uri="{FF2B5EF4-FFF2-40B4-BE49-F238E27FC236}">
                  <a16:creationId xmlns:a16="http://schemas.microsoft.com/office/drawing/2014/main" id="{DC178807-0E1E-4ADC-C8D3-C3113A5B26F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0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3" name="Line 479">
              <a:extLst>
                <a:ext uri="{FF2B5EF4-FFF2-40B4-BE49-F238E27FC236}">
                  <a16:creationId xmlns:a16="http://schemas.microsoft.com/office/drawing/2014/main" id="{A0351194-64F0-6E17-F3BB-04DCA5B01E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4" name="Line 480">
              <a:extLst>
                <a:ext uri="{FF2B5EF4-FFF2-40B4-BE49-F238E27FC236}">
                  <a16:creationId xmlns:a16="http://schemas.microsoft.com/office/drawing/2014/main" id="{35941833-C3EC-DD21-CE1C-BE32A028D3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0" y="2951"/>
              <a:ext cx="0" cy="85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5" name="Line 481">
              <a:extLst>
                <a:ext uri="{FF2B5EF4-FFF2-40B4-BE49-F238E27FC236}">
                  <a16:creationId xmlns:a16="http://schemas.microsoft.com/office/drawing/2014/main" id="{B4D9D462-4ED6-8FF1-3CED-6F7A85637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4" y="768"/>
              <a:ext cx="0" cy="30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6" name="Line 482">
              <a:extLst>
                <a:ext uri="{FF2B5EF4-FFF2-40B4-BE49-F238E27FC236}">
                  <a16:creationId xmlns:a16="http://schemas.microsoft.com/office/drawing/2014/main" id="{C88DD927-3D9D-6251-F7F2-D3F37A9573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9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7" name="Line 483">
              <a:extLst>
                <a:ext uri="{FF2B5EF4-FFF2-40B4-BE49-F238E27FC236}">
                  <a16:creationId xmlns:a16="http://schemas.microsoft.com/office/drawing/2014/main" id="{D788581D-9908-F99D-66B2-6436AAFFAED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4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8" name="Line 484">
              <a:extLst>
                <a:ext uri="{FF2B5EF4-FFF2-40B4-BE49-F238E27FC236}">
                  <a16:creationId xmlns:a16="http://schemas.microsoft.com/office/drawing/2014/main" id="{7E36A32A-AD44-3CBD-6F64-997FFFED99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9" name="Line 485">
              <a:extLst>
                <a:ext uri="{FF2B5EF4-FFF2-40B4-BE49-F238E27FC236}">
                  <a16:creationId xmlns:a16="http://schemas.microsoft.com/office/drawing/2014/main" id="{7077DA90-1D35-1015-2C41-99ACF753C72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2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0" name="Line 486">
              <a:extLst>
                <a:ext uri="{FF2B5EF4-FFF2-40B4-BE49-F238E27FC236}">
                  <a16:creationId xmlns:a16="http://schemas.microsoft.com/office/drawing/2014/main" id="{39045230-9D80-6018-F4C2-26D2EADD83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39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1" name="Line 487">
              <a:extLst>
                <a:ext uri="{FF2B5EF4-FFF2-40B4-BE49-F238E27FC236}">
                  <a16:creationId xmlns:a16="http://schemas.microsoft.com/office/drawing/2014/main" id="{7090B3F9-6043-DF40-0E50-8F7648778D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4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2" name="Line 488">
              <a:extLst>
                <a:ext uri="{FF2B5EF4-FFF2-40B4-BE49-F238E27FC236}">
                  <a16:creationId xmlns:a16="http://schemas.microsoft.com/office/drawing/2014/main" id="{8EEF7813-2612-87F5-4E96-6B5BBDCF36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9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3" name="Line 489">
              <a:extLst>
                <a:ext uri="{FF2B5EF4-FFF2-40B4-BE49-F238E27FC236}">
                  <a16:creationId xmlns:a16="http://schemas.microsoft.com/office/drawing/2014/main" id="{7D42F48C-A947-3643-5CF1-4116551171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4" y="3615"/>
              <a:ext cx="0" cy="18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4" name="Line 490">
              <a:extLst>
                <a:ext uri="{FF2B5EF4-FFF2-40B4-BE49-F238E27FC236}">
                  <a16:creationId xmlns:a16="http://schemas.microsoft.com/office/drawing/2014/main" id="{622C53D8-40CB-FDF5-F4EA-E73B32DD22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5" name="Line 491">
              <a:extLst>
                <a:ext uri="{FF2B5EF4-FFF2-40B4-BE49-F238E27FC236}">
                  <a16:creationId xmlns:a16="http://schemas.microsoft.com/office/drawing/2014/main" id="{CB398D1B-D23A-7A44-E036-EBD6C6D765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4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6" name="Line 492">
              <a:extLst>
                <a:ext uri="{FF2B5EF4-FFF2-40B4-BE49-F238E27FC236}">
                  <a16:creationId xmlns:a16="http://schemas.microsoft.com/office/drawing/2014/main" id="{E2B2DB51-BFD1-26E8-BD14-1FBD41DA847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7" name="Line 493">
              <a:extLst>
                <a:ext uri="{FF2B5EF4-FFF2-40B4-BE49-F238E27FC236}">
                  <a16:creationId xmlns:a16="http://schemas.microsoft.com/office/drawing/2014/main" id="{FC1ED6CB-6E5D-FAFD-6F3D-F5911D63BFC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8" name="Line 494">
              <a:extLst>
                <a:ext uri="{FF2B5EF4-FFF2-40B4-BE49-F238E27FC236}">
                  <a16:creationId xmlns:a16="http://schemas.microsoft.com/office/drawing/2014/main" id="{926354B0-910D-C283-DB44-6861F85F46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9" name="Line 495">
              <a:extLst>
                <a:ext uri="{FF2B5EF4-FFF2-40B4-BE49-F238E27FC236}">
                  <a16:creationId xmlns:a16="http://schemas.microsoft.com/office/drawing/2014/main" id="{3C8D1801-7B26-0A0A-C01A-6810092D37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8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0" name="Line 496">
              <a:extLst>
                <a:ext uri="{FF2B5EF4-FFF2-40B4-BE49-F238E27FC236}">
                  <a16:creationId xmlns:a16="http://schemas.microsoft.com/office/drawing/2014/main" id="{B40F21AD-5A4C-BC57-4362-649A65DE872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1" name="Line 497">
              <a:extLst>
                <a:ext uri="{FF2B5EF4-FFF2-40B4-BE49-F238E27FC236}">
                  <a16:creationId xmlns:a16="http://schemas.microsoft.com/office/drawing/2014/main" id="{C7D6E405-0BBA-E13D-D37B-3835136250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3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2" name="Line 498">
              <a:extLst>
                <a:ext uri="{FF2B5EF4-FFF2-40B4-BE49-F238E27FC236}">
                  <a16:creationId xmlns:a16="http://schemas.microsoft.com/office/drawing/2014/main" id="{3EA1032F-764C-3A6E-98ED-B6E5F9C5E60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8" y="2996"/>
              <a:ext cx="0" cy="80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3" name="Line 499">
              <a:extLst>
                <a:ext uri="{FF2B5EF4-FFF2-40B4-BE49-F238E27FC236}">
                  <a16:creationId xmlns:a16="http://schemas.microsoft.com/office/drawing/2014/main" id="{CD3E603E-0D34-B3F7-359A-BFAA040B266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3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4" name="Line 500">
              <a:extLst>
                <a:ext uri="{FF2B5EF4-FFF2-40B4-BE49-F238E27FC236}">
                  <a16:creationId xmlns:a16="http://schemas.microsoft.com/office/drawing/2014/main" id="{99DD6EDE-17C2-7EFB-F6D1-F7CFAC8DF35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8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5" name="Line 501">
              <a:extLst>
                <a:ext uri="{FF2B5EF4-FFF2-40B4-BE49-F238E27FC236}">
                  <a16:creationId xmlns:a16="http://schemas.microsoft.com/office/drawing/2014/main" id="{4779E69F-2FA4-CC76-F716-69A1FBFEE2D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2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6" name="Line 502">
              <a:extLst>
                <a:ext uri="{FF2B5EF4-FFF2-40B4-BE49-F238E27FC236}">
                  <a16:creationId xmlns:a16="http://schemas.microsoft.com/office/drawing/2014/main" id="{7B9358BD-731F-A135-B15B-0851E1F9CA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3" y="3575"/>
              <a:ext cx="0" cy="22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7" name="Line 503">
              <a:extLst>
                <a:ext uri="{FF2B5EF4-FFF2-40B4-BE49-F238E27FC236}">
                  <a16:creationId xmlns:a16="http://schemas.microsoft.com/office/drawing/2014/main" id="{CA610870-A87D-FA3F-7DDA-E01339F6C4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8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8" name="Line 504">
              <a:extLst>
                <a:ext uri="{FF2B5EF4-FFF2-40B4-BE49-F238E27FC236}">
                  <a16:creationId xmlns:a16="http://schemas.microsoft.com/office/drawing/2014/main" id="{D7D286FA-A459-D1C5-8E6D-52F2F56988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4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9" name="Line 505">
              <a:extLst>
                <a:ext uri="{FF2B5EF4-FFF2-40B4-BE49-F238E27FC236}">
                  <a16:creationId xmlns:a16="http://schemas.microsoft.com/office/drawing/2014/main" id="{B50DC771-5BAA-D7EA-D0E2-72AB220BEC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58" y="3759"/>
              <a:ext cx="0" cy="4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0" name="Line 506">
              <a:extLst>
                <a:ext uri="{FF2B5EF4-FFF2-40B4-BE49-F238E27FC236}">
                  <a16:creationId xmlns:a16="http://schemas.microsoft.com/office/drawing/2014/main" id="{C8C51C87-EAD3-CBFE-2780-F5B5BEF781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3" y="3491"/>
              <a:ext cx="0" cy="31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1" name="Line 507">
              <a:extLst>
                <a:ext uri="{FF2B5EF4-FFF2-40B4-BE49-F238E27FC236}">
                  <a16:creationId xmlns:a16="http://schemas.microsoft.com/office/drawing/2014/main" id="{C7440D30-6C3B-B79D-1DBA-2D1DEB1E3B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8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2" name="Line 508">
              <a:extLst>
                <a:ext uri="{FF2B5EF4-FFF2-40B4-BE49-F238E27FC236}">
                  <a16:creationId xmlns:a16="http://schemas.microsoft.com/office/drawing/2014/main" id="{B37AA1AE-B588-CC4A-DE77-5EAC8F4F1AA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3" name="Line 509">
              <a:extLst>
                <a:ext uri="{FF2B5EF4-FFF2-40B4-BE49-F238E27FC236}">
                  <a16:creationId xmlns:a16="http://schemas.microsoft.com/office/drawing/2014/main" id="{EBFFFD78-C434-0689-B9D1-CA0D9DFBF05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8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4" name="Line 510">
              <a:extLst>
                <a:ext uri="{FF2B5EF4-FFF2-40B4-BE49-F238E27FC236}">
                  <a16:creationId xmlns:a16="http://schemas.microsoft.com/office/drawing/2014/main" id="{5BB6C7A1-C10D-2CD8-3ACF-A8B9303129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5" name="Line 511">
              <a:extLst>
                <a:ext uri="{FF2B5EF4-FFF2-40B4-BE49-F238E27FC236}">
                  <a16:creationId xmlns:a16="http://schemas.microsoft.com/office/drawing/2014/main" id="{FA742C74-FAF0-5FA0-D35E-D0F9906F7DF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6" name="Line 512">
              <a:extLst>
                <a:ext uri="{FF2B5EF4-FFF2-40B4-BE49-F238E27FC236}">
                  <a16:creationId xmlns:a16="http://schemas.microsoft.com/office/drawing/2014/main" id="{C3AB44D2-904A-D52C-EABC-CE17C05B47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2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7" name="Line 513">
              <a:extLst>
                <a:ext uri="{FF2B5EF4-FFF2-40B4-BE49-F238E27FC236}">
                  <a16:creationId xmlns:a16="http://schemas.microsoft.com/office/drawing/2014/main" id="{FA08AF5B-2D5D-3C63-8C41-9D1262518B5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8" name="Line 514">
              <a:extLst>
                <a:ext uri="{FF2B5EF4-FFF2-40B4-BE49-F238E27FC236}">
                  <a16:creationId xmlns:a16="http://schemas.microsoft.com/office/drawing/2014/main" id="{21AEA665-A78E-6EE2-3981-8FFA8DE400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07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9" name="Line 515">
              <a:extLst>
                <a:ext uri="{FF2B5EF4-FFF2-40B4-BE49-F238E27FC236}">
                  <a16:creationId xmlns:a16="http://schemas.microsoft.com/office/drawing/2014/main" id="{7CC903C1-947E-FF60-A985-AFD58D1CA65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17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0" name="Line 516">
              <a:extLst>
                <a:ext uri="{FF2B5EF4-FFF2-40B4-BE49-F238E27FC236}">
                  <a16:creationId xmlns:a16="http://schemas.microsoft.com/office/drawing/2014/main" id="{65279DDE-F1A5-067B-E734-EE9CABBA4E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22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1" name="Line 517">
              <a:extLst>
                <a:ext uri="{FF2B5EF4-FFF2-40B4-BE49-F238E27FC236}">
                  <a16:creationId xmlns:a16="http://schemas.microsoft.com/office/drawing/2014/main" id="{3CFFE46D-BD36-20E4-4C26-453010C8B2F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2" name="Line 518">
              <a:extLst>
                <a:ext uri="{FF2B5EF4-FFF2-40B4-BE49-F238E27FC236}">
                  <a16:creationId xmlns:a16="http://schemas.microsoft.com/office/drawing/2014/main" id="{99DB85D5-759C-2B92-0D75-CB5CDE7518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7" y="3397"/>
              <a:ext cx="0" cy="40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3" name="Line 519">
              <a:extLst>
                <a:ext uri="{FF2B5EF4-FFF2-40B4-BE49-F238E27FC236}">
                  <a16:creationId xmlns:a16="http://schemas.microsoft.com/office/drawing/2014/main" id="{EA85238C-7C60-ABEF-41BF-25D9CD37B1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2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4" name="Line 520">
              <a:extLst>
                <a:ext uri="{FF2B5EF4-FFF2-40B4-BE49-F238E27FC236}">
                  <a16:creationId xmlns:a16="http://schemas.microsoft.com/office/drawing/2014/main" id="{FD06B4D7-2881-157F-F829-3A94D25773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5" name="Line 521">
              <a:extLst>
                <a:ext uri="{FF2B5EF4-FFF2-40B4-BE49-F238E27FC236}">
                  <a16:creationId xmlns:a16="http://schemas.microsoft.com/office/drawing/2014/main" id="{D5D78F9B-6840-4965-39B9-F1F08AFEDD2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2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6" name="Line 522">
              <a:extLst>
                <a:ext uri="{FF2B5EF4-FFF2-40B4-BE49-F238E27FC236}">
                  <a16:creationId xmlns:a16="http://schemas.microsoft.com/office/drawing/2014/main" id="{94E20A46-6A35-E910-7B00-6EC8742D6F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7" name="Line 523">
              <a:extLst>
                <a:ext uri="{FF2B5EF4-FFF2-40B4-BE49-F238E27FC236}">
                  <a16:creationId xmlns:a16="http://schemas.microsoft.com/office/drawing/2014/main" id="{285B930A-2132-BC26-7A19-61BF9E39250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7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8" name="Line 524">
              <a:extLst>
                <a:ext uri="{FF2B5EF4-FFF2-40B4-BE49-F238E27FC236}">
                  <a16:creationId xmlns:a16="http://schemas.microsoft.com/office/drawing/2014/main" id="{769EC646-0FF3-2A37-74AC-218C78854FA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9" name="Line 525">
              <a:extLst>
                <a:ext uri="{FF2B5EF4-FFF2-40B4-BE49-F238E27FC236}">
                  <a16:creationId xmlns:a16="http://schemas.microsoft.com/office/drawing/2014/main" id="{4B9C2E77-FCD4-69FC-5E23-73ADB8F83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6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0" name="Line 526">
              <a:extLst>
                <a:ext uri="{FF2B5EF4-FFF2-40B4-BE49-F238E27FC236}">
                  <a16:creationId xmlns:a16="http://schemas.microsoft.com/office/drawing/2014/main" id="{0EC8FEA1-BCA4-85E4-1EEE-887CD93206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1" name="Line 527">
              <a:extLst>
                <a:ext uri="{FF2B5EF4-FFF2-40B4-BE49-F238E27FC236}">
                  <a16:creationId xmlns:a16="http://schemas.microsoft.com/office/drawing/2014/main" id="{B3DBF39B-6D2C-F349-F04A-6327CFCBFD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6" y="3343"/>
              <a:ext cx="0" cy="46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2" name="Line 528">
              <a:extLst>
                <a:ext uri="{FF2B5EF4-FFF2-40B4-BE49-F238E27FC236}">
                  <a16:creationId xmlns:a16="http://schemas.microsoft.com/office/drawing/2014/main" id="{5C1C479B-7101-E5BE-C521-26A446BF9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1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3" name="Line 529">
              <a:extLst>
                <a:ext uri="{FF2B5EF4-FFF2-40B4-BE49-F238E27FC236}">
                  <a16:creationId xmlns:a16="http://schemas.microsoft.com/office/drawing/2014/main" id="{FE608444-D083-EE78-E612-05D5975F435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6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4" name="Line 530">
              <a:extLst>
                <a:ext uri="{FF2B5EF4-FFF2-40B4-BE49-F238E27FC236}">
                  <a16:creationId xmlns:a16="http://schemas.microsoft.com/office/drawing/2014/main" id="{2B948453-A517-DA1D-1D0D-2D671647F5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1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5" name="Line 531">
              <a:extLst>
                <a:ext uri="{FF2B5EF4-FFF2-40B4-BE49-F238E27FC236}">
                  <a16:creationId xmlns:a16="http://schemas.microsoft.com/office/drawing/2014/main" id="{B01F8805-39CB-FF6F-07CC-346BFCC2B2F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21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6" name="Line 532">
              <a:extLst>
                <a:ext uri="{FF2B5EF4-FFF2-40B4-BE49-F238E27FC236}">
                  <a16:creationId xmlns:a16="http://schemas.microsoft.com/office/drawing/2014/main" id="{45A62921-2D14-0FA3-685F-CFA75A1C7F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1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7" name="Line 533">
              <a:extLst>
                <a:ext uri="{FF2B5EF4-FFF2-40B4-BE49-F238E27FC236}">
                  <a16:creationId xmlns:a16="http://schemas.microsoft.com/office/drawing/2014/main" id="{BF80D992-7751-B881-3A7B-8A031CCCB1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8" name="Line 534">
              <a:extLst>
                <a:ext uri="{FF2B5EF4-FFF2-40B4-BE49-F238E27FC236}">
                  <a16:creationId xmlns:a16="http://schemas.microsoft.com/office/drawing/2014/main" id="{50A6E5C8-FC6A-EF7F-D76B-80D8A5FD6C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9" name="Line 535">
              <a:extLst>
                <a:ext uri="{FF2B5EF4-FFF2-40B4-BE49-F238E27FC236}">
                  <a16:creationId xmlns:a16="http://schemas.microsoft.com/office/drawing/2014/main" id="{D962AB88-EEF0-0EFA-C9E9-4C53C61D437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0" name="Line 536">
              <a:extLst>
                <a:ext uri="{FF2B5EF4-FFF2-40B4-BE49-F238E27FC236}">
                  <a16:creationId xmlns:a16="http://schemas.microsoft.com/office/drawing/2014/main" id="{3F96EE1D-0B38-1D3A-39B0-C23F5C494D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1" y="3422"/>
              <a:ext cx="0" cy="381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1" name="Line 537">
              <a:extLst>
                <a:ext uri="{FF2B5EF4-FFF2-40B4-BE49-F238E27FC236}">
                  <a16:creationId xmlns:a16="http://schemas.microsoft.com/office/drawing/2014/main" id="{DE5A871F-64B2-D2A6-9D44-8B68A994CC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6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2" name="Line 538">
              <a:extLst>
                <a:ext uri="{FF2B5EF4-FFF2-40B4-BE49-F238E27FC236}">
                  <a16:creationId xmlns:a16="http://schemas.microsoft.com/office/drawing/2014/main" id="{7CDF38FD-10E2-FE41-3907-086A5E7BE0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6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3" name="Line 539">
              <a:extLst>
                <a:ext uri="{FF2B5EF4-FFF2-40B4-BE49-F238E27FC236}">
                  <a16:creationId xmlns:a16="http://schemas.microsoft.com/office/drawing/2014/main" id="{7CE15E5E-72FE-649A-6795-2C8F44F180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7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4" name="Line 540">
              <a:extLst>
                <a:ext uri="{FF2B5EF4-FFF2-40B4-BE49-F238E27FC236}">
                  <a16:creationId xmlns:a16="http://schemas.microsoft.com/office/drawing/2014/main" id="{77886266-580F-5EC0-70BF-45A4CE5C88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5" name="Line 541">
              <a:extLst>
                <a:ext uri="{FF2B5EF4-FFF2-40B4-BE49-F238E27FC236}">
                  <a16:creationId xmlns:a16="http://schemas.microsoft.com/office/drawing/2014/main" id="{C357C117-FC4A-0667-7EBA-45F4731C32F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95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6" name="Line 542">
              <a:extLst>
                <a:ext uri="{FF2B5EF4-FFF2-40B4-BE49-F238E27FC236}">
                  <a16:creationId xmlns:a16="http://schemas.microsoft.com/office/drawing/2014/main" id="{8C778BFA-3CA4-637B-79A8-01AA00D0C7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7" name="Line 543">
              <a:extLst>
                <a:ext uri="{FF2B5EF4-FFF2-40B4-BE49-F238E27FC236}">
                  <a16:creationId xmlns:a16="http://schemas.microsoft.com/office/drawing/2014/main" id="{E7AC2B91-5F1C-F9E3-D9D0-E7F48678CBD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8" name="Line 544">
              <a:extLst>
                <a:ext uri="{FF2B5EF4-FFF2-40B4-BE49-F238E27FC236}">
                  <a16:creationId xmlns:a16="http://schemas.microsoft.com/office/drawing/2014/main" id="{B05D7E31-2EB6-373C-FE64-DAD23917F3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0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9" name="Line 545">
              <a:extLst>
                <a:ext uri="{FF2B5EF4-FFF2-40B4-BE49-F238E27FC236}">
                  <a16:creationId xmlns:a16="http://schemas.microsoft.com/office/drawing/2014/main" id="{E4200EE6-F3C9-D69E-F525-F1D9F704AD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5" y="2694"/>
              <a:ext cx="0" cy="1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0" name="Line 546">
              <a:extLst>
                <a:ext uri="{FF2B5EF4-FFF2-40B4-BE49-F238E27FC236}">
                  <a16:creationId xmlns:a16="http://schemas.microsoft.com/office/drawing/2014/main" id="{195BE773-B8A8-1777-1E1B-A45F23380F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3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1" name="Line 547">
              <a:extLst>
                <a:ext uri="{FF2B5EF4-FFF2-40B4-BE49-F238E27FC236}">
                  <a16:creationId xmlns:a16="http://schemas.microsoft.com/office/drawing/2014/main" id="{8B3135BA-B46A-9FEF-2824-D8C3028B6C5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4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2" name="Line 548">
              <a:extLst>
                <a:ext uri="{FF2B5EF4-FFF2-40B4-BE49-F238E27FC236}">
                  <a16:creationId xmlns:a16="http://schemas.microsoft.com/office/drawing/2014/main" id="{3FA8C04C-174E-AC5A-89DF-6C24FE0F193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55" y="3556"/>
              <a:ext cx="0" cy="24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3" name="Line 549">
              <a:extLst>
                <a:ext uri="{FF2B5EF4-FFF2-40B4-BE49-F238E27FC236}">
                  <a16:creationId xmlns:a16="http://schemas.microsoft.com/office/drawing/2014/main" id="{A75E8965-D1E1-FA67-F815-4D098FB7E5B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0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4" name="Line 550">
              <a:extLst>
                <a:ext uri="{FF2B5EF4-FFF2-40B4-BE49-F238E27FC236}">
                  <a16:creationId xmlns:a16="http://schemas.microsoft.com/office/drawing/2014/main" id="{AB8F2CB7-29FE-82D3-FBF4-7C25474A8E5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5" name="Line 551">
              <a:extLst>
                <a:ext uri="{FF2B5EF4-FFF2-40B4-BE49-F238E27FC236}">
                  <a16:creationId xmlns:a16="http://schemas.microsoft.com/office/drawing/2014/main" id="{DBB3A720-A530-C687-77D0-91AFBB3CEB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0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6" name="Line 552">
              <a:extLst>
                <a:ext uri="{FF2B5EF4-FFF2-40B4-BE49-F238E27FC236}">
                  <a16:creationId xmlns:a16="http://schemas.microsoft.com/office/drawing/2014/main" id="{2D7FA73D-6901-E9C2-2EA0-A2C2473B7E7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5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7" name="Line 553">
              <a:extLst>
                <a:ext uri="{FF2B5EF4-FFF2-40B4-BE49-F238E27FC236}">
                  <a16:creationId xmlns:a16="http://schemas.microsoft.com/office/drawing/2014/main" id="{8FC10CFD-B131-EE73-1362-FED43F66023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8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8" name="Line 554">
              <a:extLst>
                <a:ext uri="{FF2B5EF4-FFF2-40B4-BE49-F238E27FC236}">
                  <a16:creationId xmlns:a16="http://schemas.microsoft.com/office/drawing/2014/main" id="{BDF6F436-5057-C071-C351-AC3F7D32BA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0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9" name="Line 555">
              <a:extLst>
                <a:ext uri="{FF2B5EF4-FFF2-40B4-BE49-F238E27FC236}">
                  <a16:creationId xmlns:a16="http://schemas.microsoft.com/office/drawing/2014/main" id="{2366D4C1-DC39-CA0E-4E8D-CF92AB3BBB0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4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0" name="Line 556">
              <a:extLst>
                <a:ext uri="{FF2B5EF4-FFF2-40B4-BE49-F238E27FC236}">
                  <a16:creationId xmlns:a16="http://schemas.microsoft.com/office/drawing/2014/main" id="{47924D8D-AECA-E31B-1CE2-A33B60F248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9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1" name="Line 557">
              <a:extLst>
                <a:ext uri="{FF2B5EF4-FFF2-40B4-BE49-F238E27FC236}">
                  <a16:creationId xmlns:a16="http://schemas.microsoft.com/office/drawing/2014/main" id="{91223B02-D78F-CF86-D6ED-5606ABCDFB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4" y="3531"/>
              <a:ext cx="0" cy="27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2" name="Line 558">
              <a:extLst>
                <a:ext uri="{FF2B5EF4-FFF2-40B4-BE49-F238E27FC236}">
                  <a16:creationId xmlns:a16="http://schemas.microsoft.com/office/drawing/2014/main" id="{351DB291-2687-485D-5417-6C7FA605222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9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3" name="Line 559">
              <a:extLst>
                <a:ext uri="{FF2B5EF4-FFF2-40B4-BE49-F238E27FC236}">
                  <a16:creationId xmlns:a16="http://schemas.microsoft.com/office/drawing/2014/main" id="{8740CDFF-7A06-B4DA-7738-3B2E787CA0F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3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4" name="Line 560">
              <a:extLst>
                <a:ext uri="{FF2B5EF4-FFF2-40B4-BE49-F238E27FC236}">
                  <a16:creationId xmlns:a16="http://schemas.microsoft.com/office/drawing/2014/main" id="{D942C7B7-2984-445D-5F91-2F8CA091D8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4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5" name="Line 561">
              <a:extLst>
                <a:ext uri="{FF2B5EF4-FFF2-40B4-BE49-F238E27FC236}">
                  <a16:creationId xmlns:a16="http://schemas.microsoft.com/office/drawing/2014/main" id="{68C95CF0-B897-96E4-D304-33F236E1F3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5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6" name="Line 562">
              <a:extLst>
                <a:ext uri="{FF2B5EF4-FFF2-40B4-BE49-F238E27FC236}">
                  <a16:creationId xmlns:a16="http://schemas.microsoft.com/office/drawing/2014/main" id="{C4874114-18D6-495B-FBE7-0380748001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69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7" name="Line 563">
              <a:extLst>
                <a:ext uri="{FF2B5EF4-FFF2-40B4-BE49-F238E27FC236}">
                  <a16:creationId xmlns:a16="http://schemas.microsoft.com/office/drawing/2014/main" id="{D4C8500B-8817-3744-C6B0-60003BB0B81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7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8" name="Line 564">
              <a:extLst>
                <a:ext uri="{FF2B5EF4-FFF2-40B4-BE49-F238E27FC236}">
                  <a16:creationId xmlns:a16="http://schemas.microsoft.com/office/drawing/2014/main" id="{643E40C9-40C5-2045-DE92-86553DC1D38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3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9" name="Line 565">
              <a:extLst>
                <a:ext uri="{FF2B5EF4-FFF2-40B4-BE49-F238E27FC236}">
                  <a16:creationId xmlns:a16="http://schemas.microsoft.com/office/drawing/2014/main" id="{BB3D0CE8-9AF8-2B81-5EA5-DE614CA11CC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0" name="Line 566">
              <a:extLst>
                <a:ext uri="{FF2B5EF4-FFF2-40B4-BE49-F238E27FC236}">
                  <a16:creationId xmlns:a16="http://schemas.microsoft.com/office/drawing/2014/main" id="{7319E426-313B-D8AF-2E1B-3779343E84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1" name="Line 567">
              <a:extLst>
                <a:ext uri="{FF2B5EF4-FFF2-40B4-BE49-F238E27FC236}">
                  <a16:creationId xmlns:a16="http://schemas.microsoft.com/office/drawing/2014/main" id="{1EE8BB6B-B483-008A-90F2-7EFC5397C4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2" name="Line 568">
              <a:extLst>
                <a:ext uri="{FF2B5EF4-FFF2-40B4-BE49-F238E27FC236}">
                  <a16:creationId xmlns:a16="http://schemas.microsoft.com/office/drawing/2014/main" id="{1348FC1C-1F2B-3CA8-14A2-304F6597EDB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8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3" name="Line 569">
              <a:extLst>
                <a:ext uri="{FF2B5EF4-FFF2-40B4-BE49-F238E27FC236}">
                  <a16:creationId xmlns:a16="http://schemas.microsoft.com/office/drawing/2014/main" id="{49DA9843-28F6-11B7-2A10-3A4301F056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13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4" name="Line 570">
              <a:extLst>
                <a:ext uri="{FF2B5EF4-FFF2-40B4-BE49-F238E27FC236}">
                  <a16:creationId xmlns:a16="http://schemas.microsoft.com/office/drawing/2014/main" id="{9E1B977F-CA07-0619-BC47-AAAC9BC35BC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28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5" name="Line 571">
              <a:extLst>
                <a:ext uri="{FF2B5EF4-FFF2-40B4-BE49-F238E27FC236}">
                  <a16:creationId xmlns:a16="http://schemas.microsoft.com/office/drawing/2014/main" id="{B569F053-D96D-0149-D588-6835E0304B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3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6" name="Line 572">
              <a:extLst>
                <a:ext uri="{FF2B5EF4-FFF2-40B4-BE49-F238E27FC236}">
                  <a16:creationId xmlns:a16="http://schemas.microsoft.com/office/drawing/2014/main" id="{E3EAE7E9-0E34-D581-7AA2-B160E3EC6E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8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7" name="Line 573">
              <a:extLst>
                <a:ext uri="{FF2B5EF4-FFF2-40B4-BE49-F238E27FC236}">
                  <a16:creationId xmlns:a16="http://schemas.microsoft.com/office/drawing/2014/main" id="{6C0AC6EB-0C20-996D-0373-7254862BA39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4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8" name="Line 574">
              <a:extLst>
                <a:ext uri="{FF2B5EF4-FFF2-40B4-BE49-F238E27FC236}">
                  <a16:creationId xmlns:a16="http://schemas.microsoft.com/office/drawing/2014/main" id="{E71B8940-A729-76B6-4BCE-71446CAA37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9" name="Line 575">
              <a:extLst>
                <a:ext uri="{FF2B5EF4-FFF2-40B4-BE49-F238E27FC236}">
                  <a16:creationId xmlns:a16="http://schemas.microsoft.com/office/drawing/2014/main" id="{1DCA18BD-6154-A332-0AAE-E2F61E2C38B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8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0" name="Line 576">
              <a:extLst>
                <a:ext uri="{FF2B5EF4-FFF2-40B4-BE49-F238E27FC236}">
                  <a16:creationId xmlns:a16="http://schemas.microsoft.com/office/drawing/2014/main" id="{755BBF18-CF11-5F3F-C938-95DA0B05E06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1" name="Line 577">
              <a:extLst>
                <a:ext uri="{FF2B5EF4-FFF2-40B4-BE49-F238E27FC236}">
                  <a16:creationId xmlns:a16="http://schemas.microsoft.com/office/drawing/2014/main" id="{CE756399-E38F-B757-DA8E-390F9E69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7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2" name="Line 578">
              <a:extLst>
                <a:ext uri="{FF2B5EF4-FFF2-40B4-BE49-F238E27FC236}">
                  <a16:creationId xmlns:a16="http://schemas.microsoft.com/office/drawing/2014/main" id="{270439A5-D7E3-E1E1-3DDE-214546E99F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2" y="3580"/>
              <a:ext cx="0" cy="22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3" name="Line 579">
              <a:extLst>
                <a:ext uri="{FF2B5EF4-FFF2-40B4-BE49-F238E27FC236}">
                  <a16:creationId xmlns:a16="http://schemas.microsoft.com/office/drawing/2014/main" id="{99E04EEB-19AD-99E9-E93D-E577F845EEB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7" y="3679"/>
              <a:ext cx="0" cy="12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4" name="Line 580">
              <a:extLst>
                <a:ext uri="{FF2B5EF4-FFF2-40B4-BE49-F238E27FC236}">
                  <a16:creationId xmlns:a16="http://schemas.microsoft.com/office/drawing/2014/main" id="{025D759C-2975-EE29-7BFB-CB62868936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2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5" name="Line 581">
              <a:extLst>
                <a:ext uri="{FF2B5EF4-FFF2-40B4-BE49-F238E27FC236}">
                  <a16:creationId xmlns:a16="http://schemas.microsoft.com/office/drawing/2014/main" id="{2F5FCF28-8123-5015-EF6B-D5A5972360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7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6" name="Line 582">
              <a:extLst>
                <a:ext uri="{FF2B5EF4-FFF2-40B4-BE49-F238E27FC236}">
                  <a16:creationId xmlns:a16="http://schemas.microsoft.com/office/drawing/2014/main" id="{BDF6805D-3CF0-71AD-E9B5-961B8CC5D9B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2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7" name="Line 583">
              <a:extLst>
                <a:ext uri="{FF2B5EF4-FFF2-40B4-BE49-F238E27FC236}">
                  <a16:creationId xmlns:a16="http://schemas.microsoft.com/office/drawing/2014/main" id="{0831E7B5-94DF-C762-8D16-DE8DB7E1CB7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8" name="Line 584">
              <a:extLst>
                <a:ext uri="{FF2B5EF4-FFF2-40B4-BE49-F238E27FC236}">
                  <a16:creationId xmlns:a16="http://schemas.microsoft.com/office/drawing/2014/main" id="{8098D676-14B6-24EE-B8F4-4F63EC210D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52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9" name="Line 585">
              <a:extLst>
                <a:ext uri="{FF2B5EF4-FFF2-40B4-BE49-F238E27FC236}">
                  <a16:creationId xmlns:a16="http://schemas.microsoft.com/office/drawing/2014/main" id="{30D8BC87-BF9F-80A6-03F9-FA32FD69A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62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0" name="Line 586">
              <a:extLst>
                <a:ext uri="{FF2B5EF4-FFF2-40B4-BE49-F238E27FC236}">
                  <a16:creationId xmlns:a16="http://schemas.microsoft.com/office/drawing/2014/main" id="{B20C3641-18E2-56E1-4CA2-6F1C159C586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1" name="Line 587">
              <a:extLst>
                <a:ext uri="{FF2B5EF4-FFF2-40B4-BE49-F238E27FC236}">
                  <a16:creationId xmlns:a16="http://schemas.microsoft.com/office/drawing/2014/main" id="{25B3243E-0B87-7011-DCB9-F0BFD65CE98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7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2" name="Line 588">
              <a:extLst>
                <a:ext uri="{FF2B5EF4-FFF2-40B4-BE49-F238E27FC236}">
                  <a16:creationId xmlns:a16="http://schemas.microsoft.com/office/drawing/2014/main" id="{C7C11C70-A550-40B5-6C5F-EA4456EB105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3" name="Line 589">
              <a:extLst>
                <a:ext uri="{FF2B5EF4-FFF2-40B4-BE49-F238E27FC236}">
                  <a16:creationId xmlns:a16="http://schemas.microsoft.com/office/drawing/2014/main" id="{7ADA36DF-D0C8-A60A-489F-A70ECEB61F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6" y="3764"/>
              <a:ext cx="0" cy="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4" name="Line 590">
              <a:extLst>
                <a:ext uri="{FF2B5EF4-FFF2-40B4-BE49-F238E27FC236}">
                  <a16:creationId xmlns:a16="http://schemas.microsoft.com/office/drawing/2014/main" id="{045CE001-0C08-00FC-0FD0-B5F455CEDCC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9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5" name="Line 591">
              <a:extLst>
                <a:ext uri="{FF2B5EF4-FFF2-40B4-BE49-F238E27FC236}">
                  <a16:creationId xmlns:a16="http://schemas.microsoft.com/office/drawing/2014/main" id="{4D50C509-3DB8-3EE4-9325-1043375970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16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6" name="Line 592">
              <a:extLst>
                <a:ext uri="{FF2B5EF4-FFF2-40B4-BE49-F238E27FC236}">
                  <a16:creationId xmlns:a16="http://schemas.microsoft.com/office/drawing/2014/main" id="{D7390C4A-0ACD-DC2D-CCD2-ED25765B77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1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7" name="Line 593">
              <a:extLst>
                <a:ext uri="{FF2B5EF4-FFF2-40B4-BE49-F238E27FC236}">
                  <a16:creationId xmlns:a16="http://schemas.microsoft.com/office/drawing/2014/main" id="{06F37AE0-F4ED-515B-18CC-17FF510E07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6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8" name="Line 594">
              <a:extLst>
                <a:ext uri="{FF2B5EF4-FFF2-40B4-BE49-F238E27FC236}">
                  <a16:creationId xmlns:a16="http://schemas.microsoft.com/office/drawing/2014/main" id="{006E364C-DB64-957E-CA0E-651665182C5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9" name="Line 595">
              <a:extLst>
                <a:ext uri="{FF2B5EF4-FFF2-40B4-BE49-F238E27FC236}">
                  <a16:creationId xmlns:a16="http://schemas.microsoft.com/office/drawing/2014/main" id="{A5451EAB-2749-FBB9-A70B-49BDD42CDF7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0" name="Line 596">
              <a:extLst>
                <a:ext uri="{FF2B5EF4-FFF2-40B4-BE49-F238E27FC236}">
                  <a16:creationId xmlns:a16="http://schemas.microsoft.com/office/drawing/2014/main" id="{4A4500FD-727E-D1A6-104C-B5D7DBD739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1" name="Line 597">
              <a:extLst>
                <a:ext uri="{FF2B5EF4-FFF2-40B4-BE49-F238E27FC236}">
                  <a16:creationId xmlns:a16="http://schemas.microsoft.com/office/drawing/2014/main" id="{8C048BCE-AA48-721E-4975-BBFB1070FA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2" name="Line 598">
              <a:extLst>
                <a:ext uri="{FF2B5EF4-FFF2-40B4-BE49-F238E27FC236}">
                  <a16:creationId xmlns:a16="http://schemas.microsoft.com/office/drawing/2014/main" id="{6441B112-2698-465E-23E1-CBB70C3F95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8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3" name="Line 599">
              <a:extLst>
                <a:ext uri="{FF2B5EF4-FFF2-40B4-BE49-F238E27FC236}">
                  <a16:creationId xmlns:a16="http://schemas.microsoft.com/office/drawing/2014/main" id="{955CB1DC-CAD5-9AFE-C349-3F5C4CF910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05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4" name="Line 600">
              <a:extLst>
                <a:ext uri="{FF2B5EF4-FFF2-40B4-BE49-F238E27FC236}">
                  <a16:creationId xmlns:a16="http://schemas.microsoft.com/office/drawing/2014/main" id="{55A0F3D2-F49F-3AD6-BE27-65CC8FA5EE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0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5" name="Line 601">
              <a:extLst>
                <a:ext uri="{FF2B5EF4-FFF2-40B4-BE49-F238E27FC236}">
                  <a16:creationId xmlns:a16="http://schemas.microsoft.com/office/drawing/2014/main" id="{0150FAC5-1D56-CFE1-F383-88FF5AE8D7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6" name="Line 602">
              <a:extLst>
                <a:ext uri="{FF2B5EF4-FFF2-40B4-BE49-F238E27FC236}">
                  <a16:creationId xmlns:a16="http://schemas.microsoft.com/office/drawing/2014/main" id="{A3192E2F-A3FD-29AC-D13C-760CD2F633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2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7" name="Line 603">
              <a:extLst>
                <a:ext uri="{FF2B5EF4-FFF2-40B4-BE49-F238E27FC236}">
                  <a16:creationId xmlns:a16="http://schemas.microsoft.com/office/drawing/2014/main" id="{52163AD6-39A7-B75B-6C94-BE2DE0A6C8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0" y="3719"/>
              <a:ext cx="0" cy="8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8" name="Line 604">
              <a:extLst>
                <a:ext uri="{FF2B5EF4-FFF2-40B4-BE49-F238E27FC236}">
                  <a16:creationId xmlns:a16="http://schemas.microsoft.com/office/drawing/2014/main" id="{D6F161ED-0FE2-225B-85FC-963918ABFBC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5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9" name="Line 605">
              <a:extLst>
                <a:ext uri="{FF2B5EF4-FFF2-40B4-BE49-F238E27FC236}">
                  <a16:creationId xmlns:a16="http://schemas.microsoft.com/office/drawing/2014/main" id="{A5836F53-6484-8481-2EBE-CCF9023765A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45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80" name="Line 606">
              <a:extLst>
                <a:ext uri="{FF2B5EF4-FFF2-40B4-BE49-F238E27FC236}">
                  <a16:creationId xmlns:a16="http://schemas.microsoft.com/office/drawing/2014/main" id="{053EAFE1-DA00-578D-20E3-697FB3DAA7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6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9885DF05-D42E-5C20-0FA1-52ACE598809E}"/>
              </a:ext>
            </a:extLst>
          </p:cNvPr>
          <p:cNvSpPr/>
          <p:nvPr/>
        </p:nvSpPr>
        <p:spPr>
          <a:xfrm>
            <a:off x="5401559" y="0"/>
            <a:ext cx="1973927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9862728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50DF1C5-D9AF-F3E7-2DBD-6EACFE562D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-2002945" y="1770006"/>
            <a:ext cx="5868194" cy="2016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9FBAE51-4CAF-5BAE-BD4A-A85148310C43}"/>
              </a:ext>
            </a:extLst>
          </p:cNvPr>
          <p:cNvSpPr/>
          <p:nvPr/>
        </p:nvSpPr>
        <p:spPr>
          <a:xfrm>
            <a:off x="5401559" y="0"/>
            <a:ext cx="6790441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grpSp>
        <p:nvGrpSpPr>
          <p:cNvPr id="201" name="Group 607">
            <a:extLst>
              <a:ext uri="{FF2B5EF4-FFF2-40B4-BE49-F238E27FC236}">
                <a16:creationId xmlns:a16="http://schemas.microsoft.com/office/drawing/2014/main" id="{D5EDA25C-592B-5EAE-CCD0-D2BFD9EAF6A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094782" y="956698"/>
            <a:ext cx="6160851" cy="3600000"/>
            <a:chOff x="1079" y="768"/>
            <a:chExt cx="1381" cy="3035"/>
          </a:xfrm>
        </p:grpSpPr>
        <p:sp>
          <p:nvSpPr>
            <p:cNvPr id="202" name="Line 428">
              <a:extLst>
                <a:ext uri="{FF2B5EF4-FFF2-40B4-BE49-F238E27FC236}">
                  <a16:creationId xmlns:a16="http://schemas.microsoft.com/office/drawing/2014/main" id="{93C06D28-D400-7CD9-49F9-AD648BC297E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79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3" name="Line 429">
              <a:extLst>
                <a:ext uri="{FF2B5EF4-FFF2-40B4-BE49-F238E27FC236}">
                  <a16:creationId xmlns:a16="http://schemas.microsoft.com/office/drawing/2014/main" id="{C5EF7987-7F9B-F385-FA61-FD94090BD2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89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4" name="Line 430">
              <a:extLst>
                <a:ext uri="{FF2B5EF4-FFF2-40B4-BE49-F238E27FC236}">
                  <a16:creationId xmlns:a16="http://schemas.microsoft.com/office/drawing/2014/main" id="{493E23E2-2FE3-26BD-7D3E-151AB66FE93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13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5" name="Line 431">
              <a:extLst>
                <a:ext uri="{FF2B5EF4-FFF2-40B4-BE49-F238E27FC236}">
                  <a16:creationId xmlns:a16="http://schemas.microsoft.com/office/drawing/2014/main" id="{B4535C4C-4BA5-E89E-2A79-99C3788455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6" name="Line 432">
              <a:extLst>
                <a:ext uri="{FF2B5EF4-FFF2-40B4-BE49-F238E27FC236}">
                  <a16:creationId xmlns:a16="http://schemas.microsoft.com/office/drawing/2014/main" id="{4EF2818C-B4FC-770A-02B1-529F2BD27E7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8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7" name="Line 433">
              <a:extLst>
                <a:ext uri="{FF2B5EF4-FFF2-40B4-BE49-F238E27FC236}">
                  <a16:creationId xmlns:a16="http://schemas.microsoft.com/office/drawing/2014/main" id="{62A68861-F121-C931-FAB8-1C3660A66E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8" name="Line 434">
              <a:extLst>
                <a:ext uri="{FF2B5EF4-FFF2-40B4-BE49-F238E27FC236}">
                  <a16:creationId xmlns:a16="http://schemas.microsoft.com/office/drawing/2014/main" id="{92B730A3-5052-5097-D15A-EE1E82ED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9" name="Line 435">
              <a:extLst>
                <a:ext uri="{FF2B5EF4-FFF2-40B4-BE49-F238E27FC236}">
                  <a16:creationId xmlns:a16="http://schemas.microsoft.com/office/drawing/2014/main" id="{B79B507A-2799-99C1-1E88-A94B6CAED5C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58" y="3457"/>
              <a:ext cx="0" cy="3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0" name="Line 436">
              <a:extLst>
                <a:ext uri="{FF2B5EF4-FFF2-40B4-BE49-F238E27FC236}">
                  <a16:creationId xmlns:a16="http://schemas.microsoft.com/office/drawing/2014/main" id="{75933A08-D853-70B1-EB58-D8C12F4130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1" name="Line 437">
              <a:extLst>
                <a:ext uri="{FF2B5EF4-FFF2-40B4-BE49-F238E27FC236}">
                  <a16:creationId xmlns:a16="http://schemas.microsoft.com/office/drawing/2014/main" id="{1D314D87-4238-F72C-C1ED-0F243052937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7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2" name="Line 438">
              <a:extLst>
                <a:ext uri="{FF2B5EF4-FFF2-40B4-BE49-F238E27FC236}">
                  <a16:creationId xmlns:a16="http://schemas.microsoft.com/office/drawing/2014/main" id="{452EC728-03F1-BB25-73C1-C86170EF21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3" name="Line 439">
              <a:extLst>
                <a:ext uri="{FF2B5EF4-FFF2-40B4-BE49-F238E27FC236}">
                  <a16:creationId xmlns:a16="http://schemas.microsoft.com/office/drawing/2014/main" id="{58119279-DCA9-8AEC-FC60-BA405906896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4" name="Line 440">
              <a:extLst>
                <a:ext uri="{FF2B5EF4-FFF2-40B4-BE49-F238E27FC236}">
                  <a16:creationId xmlns:a16="http://schemas.microsoft.com/office/drawing/2014/main" id="{314C42FA-2AE6-B851-143C-9D3C9377343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3" y="3253"/>
              <a:ext cx="0" cy="55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5" name="Line 441">
              <a:extLst>
                <a:ext uri="{FF2B5EF4-FFF2-40B4-BE49-F238E27FC236}">
                  <a16:creationId xmlns:a16="http://schemas.microsoft.com/office/drawing/2014/main" id="{DE7B3575-F59C-70E9-46FC-A5388331975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7" y="3590"/>
              <a:ext cx="0" cy="21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6" name="Line 442">
              <a:extLst>
                <a:ext uri="{FF2B5EF4-FFF2-40B4-BE49-F238E27FC236}">
                  <a16:creationId xmlns:a16="http://schemas.microsoft.com/office/drawing/2014/main" id="{9B810B70-1837-5C33-A565-0734B2FEDB2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7" name="Line 443">
              <a:extLst>
                <a:ext uri="{FF2B5EF4-FFF2-40B4-BE49-F238E27FC236}">
                  <a16:creationId xmlns:a16="http://schemas.microsoft.com/office/drawing/2014/main" id="{E03B979D-6903-8650-D33A-38A418C1581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7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8" name="Line 444">
              <a:extLst>
                <a:ext uri="{FF2B5EF4-FFF2-40B4-BE49-F238E27FC236}">
                  <a16:creationId xmlns:a16="http://schemas.microsoft.com/office/drawing/2014/main" id="{531447B4-52A9-35EC-2750-7CE833D5A90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1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9" name="Line 445">
              <a:extLst>
                <a:ext uri="{FF2B5EF4-FFF2-40B4-BE49-F238E27FC236}">
                  <a16:creationId xmlns:a16="http://schemas.microsoft.com/office/drawing/2014/main" id="{D7037084-500F-A277-9A63-DB61F07B4FA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2" y="3461"/>
              <a:ext cx="0" cy="34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0" name="Line 446">
              <a:extLst>
                <a:ext uri="{FF2B5EF4-FFF2-40B4-BE49-F238E27FC236}">
                  <a16:creationId xmlns:a16="http://schemas.microsoft.com/office/drawing/2014/main" id="{FEF9AC23-6F55-4DC3-4544-6CBD6797E44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1" name="Line 447">
              <a:extLst>
                <a:ext uri="{FF2B5EF4-FFF2-40B4-BE49-F238E27FC236}">
                  <a16:creationId xmlns:a16="http://schemas.microsoft.com/office/drawing/2014/main" id="{DEBDB851-9A7B-2613-341D-72BCB71149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2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2" name="Line 448">
              <a:extLst>
                <a:ext uri="{FF2B5EF4-FFF2-40B4-BE49-F238E27FC236}">
                  <a16:creationId xmlns:a16="http://schemas.microsoft.com/office/drawing/2014/main" id="{8AC04AED-5C97-C164-FBE6-0660C51F02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7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3" name="Line 449">
              <a:extLst>
                <a:ext uri="{FF2B5EF4-FFF2-40B4-BE49-F238E27FC236}">
                  <a16:creationId xmlns:a16="http://schemas.microsoft.com/office/drawing/2014/main" id="{40AC9C6C-E8E1-82F7-FB49-6FD9A66927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2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4" name="Line 450">
              <a:extLst>
                <a:ext uri="{FF2B5EF4-FFF2-40B4-BE49-F238E27FC236}">
                  <a16:creationId xmlns:a16="http://schemas.microsoft.com/office/drawing/2014/main" id="{425A1375-BB85-811D-6D13-001AA22B19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7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5" name="Line 451">
              <a:extLst>
                <a:ext uri="{FF2B5EF4-FFF2-40B4-BE49-F238E27FC236}">
                  <a16:creationId xmlns:a16="http://schemas.microsoft.com/office/drawing/2014/main" id="{D21ED248-AFF0-E070-7A69-E604DF32B8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62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6" name="Line 452">
              <a:extLst>
                <a:ext uri="{FF2B5EF4-FFF2-40B4-BE49-F238E27FC236}">
                  <a16:creationId xmlns:a16="http://schemas.microsoft.com/office/drawing/2014/main" id="{BC6D60D0-C74B-E430-F0F0-BCDC225F1FD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2" y="3357"/>
              <a:ext cx="0" cy="4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7" name="Line 453">
              <a:extLst>
                <a:ext uri="{FF2B5EF4-FFF2-40B4-BE49-F238E27FC236}">
                  <a16:creationId xmlns:a16="http://schemas.microsoft.com/office/drawing/2014/main" id="{24708395-5B8C-76F7-4C08-BEB1F2D329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8" name="Line 454">
              <a:extLst>
                <a:ext uri="{FF2B5EF4-FFF2-40B4-BE49-F238E27FC236}">
                  <a16:creationId xmlns:a16="http://schemas.microsoft.com/office/drawing/2014/main" id="{31359C8C-CE01-66C9-A8DA-B49EBF65EE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01" y="3768"/>
              <a:ext cx="0" cy="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9" name="Line 455">
              <a:extLst>
                <a:ext uri="{FF2B5EF4-FFF2-40B4-BE49-F238E27FC236}">
                  <a16:creationId xmlns:a16="http://schemas.microsoft.com/office/drawing/2014/main" id="{B32A52F1-F885-9250-B621-5F28F5A0A5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1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0" name="Line 456">
              <a:extLst>
                <a:ext uri="{FF2B5EF4-FFF2-40B4-BE49-F238E27FC236}">
                  <a16:creationId xmlns:a16="http://schemas.microsoft.com/office/drawing/2014/main" id="{313C6A48-CDB1-7C6D-D765-04A9E088D82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6" y="3640"/>
              <a:ext cx="0" cy="16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1" name="Line 457">
              <a:extLst>
                <a:ext uri="{FF2B5EF4-FFF2-40B4-BE49-F238E27FC236}">
                  <a16:creationId xmlns:a16="http://schemas.microsoft.com/office/drawing/2014/main" id="{4B700C50-039B-3722-7BC8-3C2C9E8DC9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21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2" name="Line 458">
              <a:extLst>
                <a:ext uri="{FF2B5EF4-FFF2-40B4-BE49-F238E27FC236}">
                  <a16:creationId xmlns:a16="http://schemas.microsoft.com/office/drawing/2014/main" id="{5A21B8E1-9946-AEAE-C5CE-B8A93175CE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46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3" name="Line 459">
              <a:extLst>
                <a:ext uri="{FF2B5EF4-FFF2-40B4-BE49-F238E27FC236}">
                  <a16:creationId xmlns:a16="http://schemas.microsoft.com/office/drawing/2014/main" id="{1B8B5FCE-2D6F-E516-D2BF-2EED74A2FE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4" name="Line 460">
              <a:extLst>
                <a:ext uri="{FF2B5EF4-FFF2-40B4-BE49-F238E27FC236}">
                  <a16:creationId xmlns:a16="http://schemas.microsoft.com/office/drawing/2014/main" id="{0F1AFA95-C3F9-6C69-C787-66F897ABE37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6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5" name="Line 461">
              <a:extLst>
                <a:ext uri="{FF2B5EF4-FFF2-40B4-BE49-F238E27FC236}">
                  <a16:creationId xmlns:a16="http://schemas.microsoft.com/office/drawing/2014/main" id="{51CEE895-C304-2555-8925-A7143D261C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1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6" name="Line 462">
              <a:extLst>
                <a:ext uri="{FF2B5EF4-FFF2-40B4-BE49-F238E27FC236}">
                  <a16:creationId xmlns:a16="http://schemas.microsoft.com/office/drawing/2014/main" id="{76D7DC90-D143-0FF3-BB7D-71E81515FC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7" name="Line 463">
              <a:extLst>
                <a:ext uri="{FF2B5EF4-FFF2-40B4-BE49-F238E27FC236}">
                  <a16:creationId xmlns:a16="http://schemas.microsoft.com/office/drawing/2014/main" id="{3005F0B2-A3EB-6DF8-A905-1648CCC32C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1" y="3303"/>
              <a:ext cx="0" cy="50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8" name="Line 464">
              <a:extLst>
                <a:ext uri="{FF2B5EF4-FFF2-40B4-BE49-F238E27FC236}">
                  <a16:creationId xmlns:a16="http://schemas.microsoft.com/office/drawing/2014/main" id="{7B661206-FD4B-7C67-3B95-4376386CB22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9" name="Line 465">
              <a:extLst>
                <a:ext uri="{FF2B5EF4-FFF2-40B4-BE49-F238E27FC236}">
                  <a16:creationId xmlns:a16="http://schemas.microsoft.com/office/drawing/2014/main" id="{FAC333C9-F05B-67DA-79F1-8BBFB1DBD2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1" y="1778"/>
              <a:ext cx="0" cy="20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0" name="Line 466">
              <a:extLst>
                <a:ext uri="{FF2B5EF4-FFF2-40B4-BE49-F238E27FC236}">
                  <a16:creationId xmlns:a16="http://schemas.microsoft.com/office/drawing/2014/main" id="{494209DA-21FB-9977-FD48-C859CC5B498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6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1" name="Line 467">
              <a:extLst>
                <a:ext uri="{FF2B5EF4-FFF2-40B4-BE49-F238E27FC236}">
                  <a16:creationId xmlns:a16="http://schemas.microsoft.com/office/drawing/2014/main" id="{9F3FB118-DAF6-884F-CBC5-59125E21DC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2" name="Line 468">
              <a:extLst>
                <a:ext uri="{FF2B5EF4-FFF2-40B4-BE49-F238E27FC236}">
                  <a16:creationId xmlns:a16="http://schemas.microsoft.com/office/drawing/2014/main" id="{67354EF4-15DF-C051-C9ED-4A085B108A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3" name="Line 469">
              <a:extLst>
                <a:ext uri="{FF2B5EF4-FFF2-40B4-BE49-F238E27FC236}">
                  <a16:creationId xmlns:a16="http://schemas.microsoft.com/office/drawing/2014/main" id="{23C1802A-2103-7590-A1F2-BCF317D7B5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1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4" name="Line 470">
              <a:extLst>
                <a:ext uri="{FF2B5EF4-FFF2-40B4-BE49-F238E27FC236}">
                  <a16:creationId xmlns:a16="http://schemas.microsoft.com/office/drawing/2014/main" id="{77322E64-4725-D24E-A115-DA779942CE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20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5" name="Line 471">
              <a:extLst>
                <a:ext uri="{FF2B5EF4-FFF2-40B4-BE49-F238E27FC236}">
                  <a16:creationId xmlns:a16="http://schemas.microsoft.com/office/drawing/2014/main" id="{5748D86E-DB92-1CEA-0943-07A2B3C9E16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0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6" name="Line 472">
              <a:extLst>
                <a:ext uri="{FF2B5EF4-FFF2-40B4-BE49-F238E27FC236}">
                  <a16:creationId xmlns:a16="http://schemas.microsoft.com/office/drawing/2014/main" id="{008339F0-8535-1829-DB13-E0650C06E0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5" y="3407"/>
              <a:ext cx="0" cy="39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7" name="Line 473">
              <a:extLst>
                <a:ext uri="{FF2B5EF4-FFF2-40B4-BE49-F238E27FC236}">
                  <a16:creationId xmlns:a16="http://schemas.microsoft.com/office/drawing/2014/main" id="{EA677173-F1F1-1CC3-2CAA-E684223FDB6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0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8" name="Line 474">
              <a:extLst>
                <a:ext uri="{FF2B5EF4-FFF2-40B4-BE49-F238E27FC236}">
                  <a16:creationId xmlns:a16="http://schemas.microsoft.com/office/drawing/2014/main" id="{549BB16D-2F94-E424-5AA4-1B6F1CD31E7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9" name="Line 475">
              <a:extLst>
                <a:ext uri="{FF2B5EF4-FFF2-40B4-BE49-F238E27FC236}">
                  <a16:creationId xmlns:a16="http://schemas.microsoft.com/office/drawing/2014/main" id="{28EFBC5E-657B-8695-EC25-86C17FAA87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0" name="Line 476">
              <a:extLst>
                <a:ext uri="{FF2B5EF4-FFF2-40B4-BE49-F238E27FC236}">
                  <a16:creationId xmlns:a16="http://schemas.microsoft.com/office/drawing/2014/main" id="{3988E7FC-246A-3480-9477-C291B5796D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1" name="Line 477">
              <a:extLst>
                <a:ext uri="{FF2B5EF4-FFF2-40B4-BE49-F238E27FC236}">
                  <a16:creationId xmlns:a16="http://schemas.microsoft.com/office/drawing/2014/main" id="{71254979-2D6F-81F7-A9A4-5142BB60A1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70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2" name="Line 478">
              <a:extLst>
                <a:ext uri="{FF2B5EF4-FFF2-40B4-BE49-F238E27FC236}">
                  <a16:creationId xmlns:a16="http://schemas.microsoft.com/office/drawing/2014/main" id="{DC178807-0E1E-4ADC-C8D3-C3113A5B26F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0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3" name="Line 479">
              <a:extLst>
                <a:ext uri="{FF2B5EF4-FFF2-40B4-BE49-F238E27FC236}">
                  <a16:creationId xmlns:a16="http://schemas.microsoft.com/office/drawing/2014/main" id="{A0351194-64F0-6E17-F3BB-04DCA5B01E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4" name="Line 480">
              <a:extLst>
                <a:ext uri="{FF2B5EF4-FFF2-40B4-BE49-F238E27FC236}">
                  <a16:creationId xmlns:a16="http://schemas.microsoft.com/office/drawing/2014/main" id="{35941833-C3EC-DD21-CE1C-BE32A028D3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0" y="2951"/>
              <a:ext cx="0" cy="85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5" name="Line 481">
              <a:extLst>
                <a:ext uri="{FF2B5EF4-FFF2-40B4-BE49-F238E27FC236}">
                  <a16:creationId xmlns:a16="http://schemas.microsoft.com/office/drawing/2014/main" id="{B4D9D462-4ED6-8FF1-3CED-6F7A85637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4" y="768"/>
              <a:ext cx="0" cy="30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6" name="Line 482">
              <a:extLst>
                <a:ext uri="{FF2B5EF4-FFF2-40B4-BE49-F238E27FC236}">
                  <a16:creationId xmlns:a16="http://schemas.microsoft.com/office/drawing/2014/main" id="{C88DD927-3D9D-6251-F7F2-D3F37A9573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9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7" name="Line 483">
              <a:extLst>
                <a:ext uri="{FF2B5EF4-FFF2-40B4-BE49-F238E27FC236}">
                  <a16:creationId xmlns:a16="http://schemas.microsoft.com/office/drawing/2014/main" id="{D788581D-9908-F99D-66B2-6436AAFFAED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4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8" name="Line 484">
              <a:extLst>
                <a:ext uri="{FF2B5EF4-FFF2-40B4-BE49-F238E27FC236}">
                  <a16:creationId xmlns:a16="http://schemas.microsoft.com/office/drawing/2014/main" id="{7E36A32A-AD44-3CBD-6F64-997FFFED99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9" name="Line 485">
              <a:extLst>
                <a:ext uri="{FF2B5EF4-FFF2-40B4-BE49-F238E27FC236}">
                  <a16:creationId xmlns:a16="http://schemas.microsoft.com/office/drawing/2014/main" id="{7077DA90-1D35-1015-2C41-99ACF753C72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2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0" name="Line 486">
              <a:extLst>
                <a:ext uri="{FF2B5EF4-FFF2-40B4-BE49-F238E27FC236}">
                  <a16:creationId xmlns:a16="http://schemas.microsoft.com/office/drawing/2014/main" id="{39045230-9D80-6018-F4C2-26D2EADD83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39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1" name="Line 487">
              <a:extLst>
                <a:ext uri="{FF2B5EF4-FFF2-40B4-BE49-F238E27FC236}">
                  <a16:creationId xmlns:a16="http://schemas.microsoft.com/office/drawing/2014/main" id="{7090B3F9-6043-DF40-0E50-8F7648778D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4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2" name="Line 488">
              <a:extLst>
                <a:ext uri="{FF2B5EF4-FFF2-40B4-BE49-F238E27FC236}">
                  <a16:creationId xmlns:a16="http://schemas.microsoft.com/office/drawing/2014/main" id="{8EEF7813-2612-87F5-4E96-6B5BBDCF36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9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3" name="Line 489">
              <a:extLst>
                <a:ext uri="{FF2B5EF4-FFF2-40B4-BE49-F238E27FC236}">
                  <a16:creationId xmlns:a16="http://schemas.microsoft.com/office/drawing/2014/main" id="{7D42F48C-A947-3643-5CF1-4116551171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4" y="3615"/>
              <a:ext cx="0" cy="18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4" name="Line 490">
              <a:extLst>
                <a:ext uri="{FF2B5EF4-FFF2-40B4-BE49-F238E27FC236}">
                  <a16:creationId xmlns:a16="http://schemas.microsoft.com/office/drawing/2014/main" id="{622C53D8-40CB-FDF5-F4EA-E73B32DD22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5" name="Line 491">
              <a:extLst>
                <a:ext uri="{FF2B5EF4-FFF2-40B4-BE49-F238E27FC236}">
                  <a16:creationId xmlns:a16="http://schemas.microsoft.com/office/drawing/2014/main" id="{CB398D1B-D23A-7A44-E036-EBD6C6D765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4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6" name="Line 492">
              <a:extLst>
                <a:ext uri="{FF2B5EF4-FFF2-40B4-BE49-F238E27FC236}">
                  <a16:creationId xmlns:a16="http://schemas.microsoft.com/office/drawing/2014/main" id="{E2B2DB51-BFD1-26E8-BD14-1FBD41DA847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7" name="Line 493">
              <a:extLst>
                <a:ext uri="{FF2B5EF4-FFF2-40B4-BE49-F238E27FC236}">
                  <a16:creationId xmlns:a16="http://schemas.microsoft.com/office/drawing/2014/main" id="{FC1ED6CB-6E5D-FAFD-6F3D-F5911D63BFC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8" name="Line 494">
              <a:extLst>
                <a:ext uri="{FF2B5EF4-FFF2-40B4-BE49-F238E27FC236}">
                  <a16:creationId xmlns:a16="http://schemas.microsoft.com/office/drawing/2014/main" id="{926354B0-910D-C283-DB44-6861F85F46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9" name="Line 495">
              <a:extLst>
                <a:ext uri="{FF2B5EF4-FFF2-40B4-BE49-F238E27FC236}">
                  <a16:creationId xmlns:a16="http://schemas.microsoft.com/office/drawing/2014/main" id="{3C8D1801-7B26-0A0A-C01A-6810092D37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8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0" name="Line 496">
              <a:extLst>
                <a:ext uri="{FF2B5EF4-FFF2-40B4-BE49-F238E27FC236}">
                  <a16:creationId xmlns:a16="http://schemas.microsoft.com/office/drawing/2014/main" id="{B40F21AD-5A4C-BC57-4362-649A65DE872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1" name="Line 497">
              <a:extLst>
                <a:ext uri="{FF2B5EF4-FFF2-40B4-BE49-F238E27FC236}">
                  <a16:creationId xmlns:a16="http://schemas.microsoft.com/office/drawing/2014/main" id="{C7D6E405-0BBA-E13D-D37B-3835136250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3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2" name="Line 498">
              <a:extLst>
                <a:ext uri="{FF2B5EF4-FFF2-40B4-BE49-F238E27FC236}">
                  <a16:creationId xmlns:a16="http://schemas.microsoft.com/office/drawing/2014/main" id="{3EA1032F-764C-3A6E-98ED-B6E5F9C5E60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8" y="2996"/>
              <a:ext cx="0" cy="80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3" name="Line 499">
              <a:extLst>
                <a:ext uri="{FF2B5EF4-FFF2-40B4-BE49-F238E27FC236}">
                  <a16:creationId xmlns:a16="http://schemas.microsoft.com/office/drawing/2014/main" id="{CD3E603E-0D34-B3F7-359A-BFAA040B266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3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4" name="Line 500">
              <a:extLst>
                <a:ext uri="{FF2B5EF4-FFF2-40B4-BE49-F238E27FC236}">
                  <a16:creationId xmlns:a16="http://schemas.microsoft.com/office/drawing/2014/main" id="{99DD6EDE-17C2-7EFB-F6D1-F7CFAC8DF35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8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5" name="Line 501">
              <a:extLst>
                <a:ext uri="{FF2B5EF4-FFF2-40B4-BE49-F238E27FC236}">
                  <a16:creationId xmlns:a16="http://schemas.microsoft.com/office/drawing/2014/main" id="{4779E69F-2FA4-CC76-F716-69A1FBFEE2D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2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6" name="Line 502">
              <a:extLst>
                <a:ext uri="{FF2B5EF4-FFF2-40B4-BE49-F238E27FC236}">
                  <a16:creationId xmlns:a16="http://schemas.microsoft.com/office/drawing/2014/main" id="{7B9358BD-731F-A135-B15B-0851E1F9CA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3" y="3575"/>
              <a:ext cx="0" cy="22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7" name="Line 503">
              <a:extLst>
                <a:ext uri="{FF2B5EF4-FFF2-40B4-BE49-F238E27FC236}">
                  <a16:creationId xmlns:a16="http://schemas.microsoft.com/office/drawing/2014/main" id="{CA610870-A87D-FA3F-7DDA-E01339F6C4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8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8" name="Line 504">
              <a:extLst>
                <a:ext uri="{FF2B5EF4-FFF2-40B4-BE49-F238E27FC236}">
                  <a16:creationId xmlns:a16="http://schemas.microsoft.com/office/drawing/2014/main" id="{D7D286FA-A459-D1C5-8E6D-52F2F56988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4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9" name="Line 505">
              <a:extLst>
                <a:ext uri="{FF2B5EF4-FFF2-40B4-BE49-F238E27FC236}">
                  <a16:creationId xmlns:a16="http://schemas.microsoft.com/office/drawing/2014/main" id="{B50DC771-5BAA-D7EA-D0E2-72AB220BEC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58" y="3759"/>
              <a:ext cx="0" cy="4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0" name="Line 506">
              <a:extLst>
                <a:ext uri="{FF2B5EF4-FFF2-40B4-BE49-F238E27FC236}">
                  <a16:creationId xmlns:a16="http://schemas.microsoft.com/office/drawing/2014/main" id="{C8C51C87-EAD3-CBFE-2780-F5B5BEF781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3" y="3491"/>
              <a:ext cx="0" cy="31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1" name="Line 507">
              <a:extLst>
                <a:ext uri="{FF2B5EF4-FFF2-40B4-BE49-F238E27FC236}">
                  <a16:creationId xmlns:a16="http://schemas.microsoft.com/office/drawing/2014/main" id="{C7440D30-6C3B-B79D-1DBA-2D1DEB1E3B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8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2" name="Line 508">
              <a:extLst>
                <a:ext uri="{FF2B5EF4-FFF2-40B4-BE49-F238E27FC236}">
                  <a16:creationId xmlns:a16="http://schemas.microsoft.com/office/drawing/2014/main" id="{B37AA1AE-B588-CC4A-DE77-5EAC8F4F1AA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3" name="Line 509">
              <a:extLst>
                <a:ext uri="{FF2B5EF4-FFF2-40B4-BE49-F238E27FC236}">
                  <a16:creationId xmlns:a16="http://schemas.microsoft.com/office/drawing/2014/main" id="{EBFFFD78-C434-0689-B9D1-CA0D9DFBF05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8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4" name="Line 510">
              <a:extLst>
                <a:ext uri="{FF2B5EF4-FFF2-40B4-BE49-F238E27FC236}">
                  <a16:creationId xmlns:a16="http://schemas.microsoft.com/office/drawing/2014/main" id="{5BB6C7A1-C10D-2CD8-3ACF-A8B9303129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5" name="Line 511">
              <a:extLst>
                <a:ext uri="{FF2B5EF4-FFF2-40B4-BE49-F238E27FC236}">
                  <a16:creationId xmlns:a16="http://schemas.microsoft.com/office/drawing/2014/main" id="{FA742C74-FAF0-5FA0-D35E-D0F9906F7DF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6" name="Line 512">
              <a:extLst>
                <a:ext uri="{FF2B5EF4-FFF2-40B4-BE49-F238E27FC236}">
                  <a16:creationId xmlns:a16="http://schemas.microsoft.com/office/drawing/2014/main" id="{C3AB44D2-904A-D52C-EABC-CE17C05B47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2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7" name="Line 513">
              <a:extLst>
                <a:ext uri="{FF2B5EF4-FFF2-40B4-BE49-F238E27FC236}">
                  <a16:creationId xmlns:a16="http://schemas.microsoft.com/office/drawing/2014/main" id="{FA08AF5B-2D5D-3C63-8C41-9D1262518B5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8" name="Line 514">
              <a:extLst>
                <a:ext uri="{FF2B5EF4-FFF2-40B4-BE49-F238E27FC236}">
                  <a16:creationId xmlns:a16="http://schemas.microsoft.com/office/drawing/2014/main" id="{21AEA665-A78E-6EE2-3981-8FFA8DE400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07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9" name="Line 515">
              <a:extLst>
                <a:ext uri="{FF2B5EF4-FFF2-40B4-BE49-F238E27FC236}">
                  <a16:creationId xmlns:a16="http://schemas.microsoft.com/office/drawing/2014/main" id="{7CC903C1-947E-FF60-A985-AFD58D1CA65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17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0" name="Line 516">
              <a:extLst>
                <a:ext uri="{FF2B5EF4-FFF2-40B4-BE49-F238E27FC236}">
                  <a16:creationId xmlns:a16="http://schemas.microsoft.com/office/drawing/2014/main" id="{65279DDE-F1A5-067B-E734-EE9CABBA4E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22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1" name="Line 517">
              <a:extLst>
                <a:ext uri="{FF2B5EF4-FFF2-40B4-BE49-F238E27FC236}">
                  <a16:creationId xmlns:a16="http://schemas.microsoft.com/office/drawing/2014/main" id="{3CFFE46D-BD36-20E4-4C26-453010C8B2F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2" name="Line 518">
              <a:extLst>
                <a:ext uri="{FF2B5EF4-FFF2-40B4-BE49-F238E27FC236}">
                  <a16:creationId xmlns:a16="http://schemas.microsoft.com/office/drawing/2014/main" id="{99DB85D5-759C-2B92-0D75-CB5CDE7518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7" y="3397"/>
              <a:ext cx="0" cy="40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3" name="Line 519">
              <a:extLst>
                <a:ext uri="{FF2B5EF4-FFF2-40B4-BE49-F238E27FC236}">
                  <a16:creationId xmlns:a16="http://schemas.microsoft.com/office/drawing/2014/main" id="{EA85238C-7C60-ABEF-41BF-25D9CD37B1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2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4" name="Line 520">
              <a:extLst>
                <a:ext uri="{FF2B5EF4-FFF2-40B4-BE49-F238E27FC236}">
                  <a16:creationId xmlns:a16="http://schemas.microsoft.com/office/drawing/2014/main" id="{FD06B4D7-2881-157F-F829-3A94D25773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5" name="Line 521">
              <a:extLst>
                <a:ext uri="{FF2B5EF4-FFF2-40B4-BE49-F238E27FC236}">
                  <a16:creationId xmlns:a16="http://schemas.microsoft.com/office/drawing/2014/main" id="{D5D78F9B-6840-4965-39B9-F1F08AFEDD2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2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6" name="Line 522">
              <a:extLst>
                <a:ext uri="{FF2B5EF4-FFF2-40B4-BE49-F238E27FC236}">
                  <a16:creationId xmlns:a16="http://schemas.microsoft.com/office/drawing/2014/main" id="{94E20A46-6A35-E910-7B00-6EC8742D6F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7" name="Line 523">
              <a:extLst>
                <a:ext uri="{FF2B5EF4-FFF2-40B4-BE49-F238E27FC236}">
                  <a16:creationId xmlns:a16="http://schemas.microsoft.com/office/drawing/2014/main" id="{285B930A-2132-BC26-7A19-61BF9E39250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7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8" name="Line 524">
              <a:extLst>
                <a:ext uri="{FF2B5EF4-FFF2-40B4-BE49-F238E27FC236}">
                  <a16:creationId xmlns:a16="http://schemas.microsoft.com/office/drawing/2014/main" id="{769EC646-0FF3-2A37-74AC-218C78854FA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9" name="Line 525">
              <a:extLst>
                <a:ext uri="{FF2B5EF4-FFF2-40B4-BE49-F238E27FC236}">
                  <a16:creationId xmlns:a16="http://schemas.microsoft.com/office/drawing/2014/main" id="{4B9C2E77-FCD4-69FC-5E23-73ADB8F83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6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0" name="Line 526">
              <a:extLst>
                <a:ext uri="{FF2B5EF4-FFF2-40B4-BE49-F238E27FC236}">
                  <a16:creationId xmlns:a16="http://schemas.microsoft.com/office/drawing/2014/main" id="{0EC8FEA1-BCA4-85E4-1EEE-887CD93206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1" name="Line 527">
              <a:extLst>
                <a:ext uri="{FF2B5EF4-FFF2-40B4-BE49-F238E27FC236}">
                  <a16:creationId xmlns:a16="http://schemas.microsoft.com/office/drawing/2014/main" id="{B3DBF39B-6D2C-F349-F04A-6327CFCBFD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6" y="3343"/>
              <a:ext cx="0" cy="46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2" name="Line 528">
              <a:extLst>
                <a:ext uri="{FF2B5EF4-FFF2-40B4-BE49-F238E27FC236}">
                  <a16:creationId xmlns:a16="http://schemas.microsoft.com/office/drawing/2014/main" id="{5C1C479B-7101-E5BE-C521-26A446BF9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1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3" name="Line 529">
              <a:extLst>
                <a:ext uri="{FF2B5EF4-FFF2-40B4-BE49-F238E27FC236}">
                  <a16:creationId xmlns:a16="http://schemas.microsoft.com/office/drawing/2014/main" id="{FE608444-D083-EE78-E612-05D5975F435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6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4" name="Line 530">
              <a:extLst>
                <a:ext uri="{FF2B5EF4-FFF2-40B4-BE49-F238E27FC236}">
                  <a16:creationId xmlns:a16="http://schemas.microsoft.com/office/drawing/2014/main" id="{2B948453-A517-DA1D-1D0D-2D671647F5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1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5" name="Line 531">
              <a:extLst>
                <a:ext uri="{FF2B5EF4-FFF2-40B4-BE49-F238E27FC236}">
                  <a16:creationId xmlns:a16="http://schemas.microsoft.com/office/drawing/2014/main" id="{B01F8805-39CB-FF6F-07CC-346BFCC2B2F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21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6" name="Line 532">
              <a:extLst>
                <a:ext uri="{FF2B5EF4-FFF2-40B4-BE49-F238E27FC236}">
                  <a16:creationId xmlns:a16="http://schemas.microsoft.com/office/drawing/2014/main" id="{45A62921-2D14-0FA3-685F-CFA75A1C7F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1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7" name="Line 533">
              <a:extLst>
                <a:ext uri="{FF2B5EF4-FFF2-40B4-BE49-F238E27FC236}">
                  <a16:creationId xmlns:a16="http://schemas.microsoft.com/office/drawing/2014/main" id="{BF80D992-7751-B881-3A7B-8A031CCCB1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8" name="Line 534">
              <a:extLst>
                <a:ext uri="{FF2B5EF4-FFF2-40B4-BE49-F238E27FC236}">
                  <a16:creationId xmlns:a16="http://schemas.microsoft.com/office/drawing/2014/main" id="{50A6E5C8-FC6A-EF7F-D76B-80D8A5FD6C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9" name="Line 535">
              <a:extLst>
                <a:ext uri="{FF2B5EF4-FFF2-40B4-BE49-F238E27FC236}">
                  <a16:creationId xmlns:a16="http://schemas.microsoft.com/office/drawing/2014/main" id="{D962AB88-EEF0-0EFA-C9E9-4C53C61D437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0" name="Line 536">
              <a:extLst>
                <a:ext uri="{FF2B5EF4-FFF2-40B4-BE49-F238E27FC236}">
                  <a16:creationId xmlns:a16="http://schemas.microsoft.com/office/drawing/2014/main" id="{3F96EE1D-0B38-1D3A-39B0-C23F5C494D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1" y="3422"/>
              <a:ext cx="0" cy="381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1" name="Line 537">
              <a:extLst>
                <a:ext uri="{FF2B5EF4-FFF2-40B4-BE49-F238E27FC236}">
                  <a16:creationId xmlns:a16="http://schemas.microsoft.com/office/drawing/2014/main" id="{DE5A871F-64B2-D2A6-9D44-8B68A994CC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6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2" name="Line 538">
              <a:extLst>
                <a:ext uri="{FF2B5EF4-FFF2-40B4-BE49-F238E27FC236}">
                  <a16:creationId xmlns:a16="http://schemas.microsoft.com/office/drawing/2014/main" id="{7CDF38FD-10E2-FE41-3907-086A5E7BE0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6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3" name="Line 539">
              <a:extLst>
                <a:ext uri="{FF2B5EF4-FFF2-40B4-BE49-F238E27FC236}">
                  <a16:creationId xmlns:a16="http://schemas.microsoft.com/office/drawing/2014/main" id="{7CE15E5E-72FE-649A-6795-2C8F44F180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7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4" name="Line 540">
              <a:extLst>
                <a:ext uri="{FF2B5EF4-FFF2-40B4-BE49-F238E27FC236}">
                  <a16:creationId xmlns:a16="http://schemas.microsoft.com/office/drawing/2014/main" id="{77886266-580F-5EC0-70BF-45A4CE5C88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5" name="Line 541">
              <a:extLst>
                <a:ext uri="{FF2B5EF4-FFF2-40B4-BE49-F238E27FC236}">
                  <a16:creationId xmlns:a16="http://schemas.microsoft.com/office/drawing/2014/main" id="{C357C117-FC4A-0667-7EBA-45F4731C32F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95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6" name="Line 542">
              <a:extLst>
                <a:ext uri="{FF2B5EF4-FFF2-40B4-BE49-F238E27FC236}">
                  <a16:creationId xmlns:a16="http://schemas.microsoft.com/office/drawing/2014/main" id="{8C778BFA-3CA4-637B-79A8-01AA00D0C7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7" name="Line 543">
              <a:extLst>
                <a:ext uri="{FF2B5EF4-FFF2-40B4-BE49-F238E27FC236}">
                  <a16:creationId xmlns:a16="http://schemas.microsoft.com/office/drawing/2014/main" id="{E7AC2B91-5F1C-F9E3-D9D0-E7F48678CBD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8" name="Line 544">
              <a:extLst>
                <a:ext uri="{FF2B5EF4-FFF2-40B4-BE49-F238E27FC236}">
                  <a16:creationId xmlns:a16="http://schemas.microsoft.com/office/drawing/2014/main" id="{B05D7E31-2EB6-373C-FE64-DAD23917F3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0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9" name="Line 545">
              <a:extLst>
                <a:ext uri="{FF2B5EF4-FFF2-40B4-BE49-F238E27FC236}">
                  <a16:creationId xmlns:a16="http://schemas.microsoft.com/office/drawing/2014/main" id="{E4200EE6-F3C9-D69E-F525-F1D9F704AD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5" y="2694"/>
              <a:ext cx="0" cy="1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0" name="Line 546">
              <a:extLst>
                <a:ext uri="{FF2B5EF4-FFF2-40B4-BE49-F238E27FC236}">
                  <a16:creationId xmlns:a16="http://schemas.microsoft.com/office/drawing/2014/main" id="{195BE773-B8A8-1777-1E1B-A45F23380F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3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1" name="Line 547">
              <a:extLst>
                <a:ext uri="{FF2B5EF4-FFF2-40B4-BE49-F238E27FC236}">
                  <a16:creationId xmlns:a16="http://schemas.microsoft.com/office/drawing/2014/main" id="{8B3135BA-B46A-9FEF-2824-D8C3028B6C5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4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2" name="Line 548">
              <a:extLst>
                <a:ext uri="{FF2B5EF4-FFF2-40B4-BE49-F238E27FC236}">
                  <a16:creationId xmlns:a16="http://schemas.microsoft.com/office/drawing/2014/main" id="{3FA8C04C-174E-AC5A-89DF-6C24FE0F193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55" y="3556"/>
              <a:ext cx="0" cy="24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3" name="Line 549">
              <a:extLst>
                <a:ext uri="{FF2B5EF4-FFF2-40B4-BE49-F238E27FC236}">
                  <a16:creationId xmlns:a16="http://schemas.microsoft.com/office/drawing/2014/main" id="{A75E8965-D1E1-FA67-F815-4D098FB7E5B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0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4" name="Line 550">
              <a:extLst>
                <a:ext uri="{FF2B5EF4-FFF2-40B4-BE49-F238E27FC236}">
                  <a16:creationId xmlns:a16="http://schemas.microsoft.com/office/drawing/2014/main" id="{AB8F2CB7-29FE-82D3-FBF4-7C25474A8E5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5" name="Line 551">
              <a:extLst>
                <a:ext uri="{FF2B5EF4-FFF2-40B4-BE49-F238E27FC236}">
                  <a16:creationId xmlns:a16="http://schemas.microsoft.com/office/drawing/2014/main" id="{DBB3A720-A530-C687-77D0-91AFBB3CEB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0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6" name="Line 552">
              <a:extLst>
                <a:ext uri="{FF2B5EF4-FFF2-40B4-BE49-F238E27FC236}">
                  <a16:creationId xmlns:a16="http://schemas.microsoft.com/office/drawing/2014/main" id="{2D7FA73D-6901-E9C2-2EA0-A2C2473B7E7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5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7" name="Line 553">
              <a:extLst>
                <a:ext uri="{FF2B5EF4-FFF2-40B4-BE49-F238E27FC236}">
                  <a16:creationId xmlns:a16="http://schemas.microsoft.com/office/drawing/2014/main" id="{8FC10CFD-B131-EE73-1362-FED43F66023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8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8" name="Line 554">
              <a:extLst>
                <a:ext uri="{FF2B5EF4-FFF2-40B4-BE49-F238E27FC236}">
                  <a16:creationId xmlns:a16="http://schemas.microsoft.com/office/drawing/2014/main" id="{BDF6F436-5057-C071-C351-AC3F7D32BA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0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9" name="Line 555">
              <a:extLst>
                <a:ext uri="{FF2B5EF4-FFF2-40B4-BE49-F238E27FC236}">
                  <a16:creationId xmlns:a16="http://schemas.microsoft.com/office/drawing/2014/main" id="{2366D4C1-DC39-CA0E-4E8D-CF92AB3BBB0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4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0" name="Line 556">
              <a:extLst>
                <a:ext uri="{FF2B5EF4-FFF2-40B4-BE49-F238E27FC236}">
                  <a16:creationId xmlns:a16="http://schemas.microsoft.com/office/drawing/2014/main" id="{47924D8D-AECA-E31B-1CE2-A33B60F248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9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1" name="Line 557">
              <a:extLst>
                <a:ext uri="{FF2B5EF4-FFF2-40B4-BE49-F238E27FC236}">
                  <a16:creationId xmlns:a16="http://schemas.microsoft.com/office/drawing/2014/main" id="{91223B02-D78F-CF86-D6ED-5606ABCDFB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4" y="3531"/>
              <a:ext cx="0" cy="27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2" name="Line 558">
              <a:extLst>
                <a:ext uri="{FF2B5EF4-FFF2-40B4-BE49-F238E27FC236}">
                  <a16:creationId xmlns:a16="http://schemas.microsoft.com/office/drawing/2014/main" id="{351DB291-2687-485D-5417-6C7FA605222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9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3" name="Line 559">
              <a:extLst>
                <a:ext uri="{FF2B5EF4-FFF2-40B4-BE49-F238E27FC236}">
                  <a16:creationId xmlns:a16="http://schemas.microsoft.com/office/drawing/2014/main" id="{8740CDFF-7A06-B4DA-7738-3B2E787CA0F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3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4" name="Line 560">
              <a:extLst>
                <a:ext uri="{FF2B5EF4-FFF2-40B4-BE49-F238E27FC236}">
                  <a16:creationId xmlns:a16="http://schemas.microsoft.com/office/drawing/2014/main" id="{D942C7B7-2984-445D-5F91-2F8CA091D8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4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5" name="Line 561">
              <a:extLst>
                <a:ext uri="{FF2B5EF4-FFF2-40B4-BE49-F238E27FC236}">
                  <a16:creationId xmlns:a16="http://schemas.microsoft.com/office/drawing/2014/main" id="{68C95CF0-B897-96E4-D304-33F236E1F3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5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6" name="Line 562">
              <a:extLst>
                <a:ext uri="{FF2B5EF4-FFF2-40B4-BE49-F238E27FC236}">
                  <a16:creationId xmlns:a16="http://schemas.microsoft.com/office/drawing/2014/main" id="{C4874114-18D6-495B-FBE7-0380748001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69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7" name="Line 563">
              <a:extLst>
                <a:ext uri="{FF2B5EF4-FFF2-40B4-BE49-F238E27FC236}">
                  <a16:creationId xmlns:a16="http://schemas.microsoft.com/office/drawing/2014/main" id="{D4C8500B-8817-3744-C6B0-60003BB0B81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7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8" name="Line 564">
              <a:extLst>
                <a:ext uri="{FF2B5EF4-FFF2-40B4-BE49-F238E27FC236}">
                  <a16:creationId xmlns:a16="http://schemas.microsoft.com/office/drawing/2014/main" id="{643E40C9-40C5-2045-DE92-86553DC1D38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3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9" name="Line 565">
              <a:extLst>
                <a:ext uri="{FF2B5EF4-FFF2-40B4-BE49-F238E27FC236}">
                  <a16:creationId xmlns:a16="http://schemas.microsoft.com/office/drawing/2014/main" id="{BB3D0CE8-9AF8-2B81-5EA5-DE614CA11CC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0" name="Line 566">
              <a:extLst>
                <a:ext uri="{FF2B5EF4-FFF2-40B4-BE49-F238E27FC236}">
                  <a16:creationId xmlns:a16="http://schemas.microsoft.com/office/drawing/2014/main" id="{7319E426-313B-D8AF-2E1B-3779343E84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1" name="Line 567">
              <a:extLst>
                <a:ext uri="{FF2B5EF4-FFF2-40B4-BE49-F238E27FC236}">
                  <a16:creationId xmlns:a16="http://schemas.microsoft.com/office/drawing/2014/main" id="{1EE8BB6B-B483-008A-90F2-7EFC5397C4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2" name="Line 568">
              <a:extLst>
                <a:ext uri="{FF2B5EF4-FFF2-40B4-BE49-F238E27FC236}">
                  <a16:creationId xmlns:a16="http://schemas.microsoft.com/office/drawing/2014/main" id="{1348FC1C-1F2B-3CA8-14A2-304F6597EDB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8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3" name="Line 569">
              <a:extLst>
                <a:ext uri="{FF2B5EF4-FFF2-40B4-BE49-F238E27FC236}">
                  <a16:creationId xmlns:a16="http://schemas.microsoft.com/office/drawing/2014/main" id="{49DA9843-28F6-11B7-2A10-3A4301F056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13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4" name="Line 570">
              <a:extLst>
                <a:ext uri="{FF2B5EF4-FFF2-40B4-BE49-F238E27FC236}">
                  <a16:creationId xmlns:a16="http://schemas.microsoft.com/office/drawing/2014/main" id="{9E1B977F-CA07-0619-BC47-AAAC9BC35BC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28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5" name="Line 571">
              <a:extLst>
                <a:ext uri="{FF2B5EF4-FFF2-40B4-BE49-F238E27FC236}">
                  <a16:creationId xmlns:a16="http://schemas.microsoft.com/office/drawing/2014/main" id="{B569F053-D96D-0149-D588-6835E0304B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3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6" name="Line 572">
              <a:extLst>
                <a:ext uri="{FF2B5EF4-FFF2-40B4-BE49-F238E27FC236}">
                  <a16:creationId xmlns:a16="http://schemas.microsoft.com/office/drawing/2014/main" id="{E3EAE7E9-0E34-D581-7AA2-B160E3EC6E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8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7" name="Line 573">
              <a:extLst>
                <a:ext uri="{FF2B5EF4-FFF2-40B4-BE49-F238E27FC236}">
                  <a16:creationId xmlns:a16="http://schemas.microsoft.com/office/drawing/2014/main" id="{6C0AC6EB-0C20-996D-0373-7254862BA39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4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8" name="Line 574">
              <a:extLst>
                <a:ext uri="{FF2B5EF4-FFF2-40B4-BE49-F238E27FC236}">
                  <a16:creationId xmlns:a16="http://schemas.microsoft.com/office/drawing/2014/main" id="{E71B8940-A729-76B6-4BCE-71446CAA37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9" name="Line 575">
              <a:extLst>
                <a:ext uri="{FF2B5EF4-FFF2-40B4-BE49-F238E27FC236}">
                  <a16:creationId xmlns:a16="http://schemas.microsoft.com/office/drawing/2014/main" id="{1DCA18BD-6154-A332-0AAE-E2F61E2C38B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8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0" name="Line 576">
              <a:extLst>
                <a:ext uri="{FF2B5EF4-FFF2-40B4-BE49-F238E27FC236}">
                  <a16:creationId xmlns:a16="http://schemas.microsoft.com/office/drawing/2014/main" id="{755BBF18-CF11-5F3F-C938-95DA0B05E06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1" name="Line 577">
              <a:extLst>
                <a:ext uri="{FF2B5EF4-FFF2-40B4-BE49-F238E27FC236}">
                  <a16:creationId xmlns:a16="http://schemas.microsoft.com/office/drawing/2014/main" id="{CE756399-E38F-B757-DA8E-390F9E69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7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2" name="Line 578">
              <a:extLst>
                <a:ext uri="{FF2B5EF4-FFF2-40B4-BE49-F238E27FC236}">
                  <a16:creationId xmlns:a16="http://schemas.microsoft.com/office/drawing/2014/main" id="{270439A5-D7E3-E1E1-3DDE-214546E99F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2" y="3580"/>
              <a:ext cx="0" cy="22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3" name="Line 579">
              <a:extLst>
                <a:ext uri="{FF2B5EF4-FFF2-40B4-BE49-F238E27FC236}">
                  <a16:creationId xmlns:a16="http://schemas.microsoft.com/office/drawing/2014/main" id="{99E04EEB-19AD-99E9-E93D-E577F845EEB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7" y="3679"/>
              <a:ext cx="0" cy="12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4" name="Line 580">
              <a:extLst>
                <a:ext uri="{FF2B5EF4-FFF2-40B4-BE49-F238E27FC236}">
                  <a16:creationId xmlns:a16="http://schemas.microsoft.com/office/drawing/2014/main" id="{025D759C-2975-EE29-7BFB-CB62868936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2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5" name="Line 581">
              <a:extLst>
                <a:ext uri="{FF2B5EF4-FFF2-40B4-BE49-F238E27FC236}">
                  <a16:creationId xmlns:a16="http://schemas.microsoft.com/office/drawing/2014/main" id="{2F5FCF28-8123-5015-EF6B-D5A5972360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7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6" name="Line 582">
              <a:extLst>
                <a:ext uri="{FF2B5EF4-FFF2-40B4-BE49-F238E27FC236}">
                  <a16:creationId xmlns:a16="http://schemas.microsoft.com/office/drawing/2014/main" id="{BDF6805D-3CF0-71AD-E9B5-961B8CC5D9B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2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7" name="Line 583">
              <a:extLst>
                <a:ext uri="{FF2B5EF4-FFF2-40B4-BE49-F238E27FC236}">
                  <a16:creationId xmlns:a16="http://schemas.microsoft.com/office/drawing/2014/main" id="{0831E7B5-94DF-C762-8D16-DE8DB7E1CB7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8" name="Line 584">
              <a:extLst>
                <a:ext uri="{FF2B5EF4-FFF2-40B4-BE49-F238E27FC236}">
                  <a16:creationId xmlns:a16="http://schemas.microsoft.com/office/drawing/2014/main" id="{8098D676-14B6-24EE-B8F4-4F63EC210D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52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9" name="Line 585">
              <a:extLst>
                <a:ext uri="{FF2B5EF4-FFF2-40B4-BE49-F238E27FC236}">
                  <a16:creationId xmlns:a16="http://schemas.microsoft.com/office/drawing/2014/main" id="{30D8BC87-BF9F-80A6-03F9-FA32FD69A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62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0" name="Line 586">
              <a:extLst>
                <a:ext uri="{FF2B5EF4-FFF2-40B4-BE49-F238E27FC236}">
                  <a16:creationId xmlns:a16="http://schemas.microsoft.com/office/drawing/2014/main" id="{B20C3641-18E2-56E1-4CA2-6F1C159C586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1" name="Line 587">
              <a:extLst>
                <a:ext uri="{FF2B5EF4-FFF2-40B4-BE49-F238E27FC236}">
                  <a16:creationId xmlns:a16="http://schemas.microsoft.com/office/drawing/2014/main" id="{25B3243E-0B87-7011-DCB9-F0BFD65CE98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7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2" name="Line 588">
              <a:extLst>
                <a:ext uri="{FF2B5EF4-FFF2-40B4-BE49-F238E27FC236}">
                  <a16:creationId xmlns:a16="http://schemas.microsoft.com/office/drawing/2014/main" id="{C7C11C70-A550-40B5-6C5F-EA4456EB105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3" name="Line 589">
              <a:extLst>
                <a:ext uri="{FF2B5EF4-FFF2-40B4-BE49-F238E27FC236}">
                  <a16:creationId xmlns:a16="http://schemas.microsoft.com/office/drawing/2014/main" id="{7ADA36DF-D0C8-A60A-489F-A70ECEB61F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6" y="3764"/>
              <a:ext cx="0" cy="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4" name="Line 590">
              <a:extLst>
                <a:ext uri="{FF2B5EF4-FFF2-40B4-BE49-F238E27FC236}">
                  <a16:creationId xmlns:a16="http://schemas.microsoft.com/office/drawing/2014/main" id="{045CE001-0C08-00FC-0FD0-B5F455CEDCC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9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5" name="Line 591">
              <a:extLst>
                <a:ext uri="{FF2B5EF4-FFF2-40B4-BE49-F238E27FC236}">
                  <a16:creationId xmlns:a16="http://schemas.microsoft.com/office/drawing/2014/main" id="{4D50C509-3DB8-3EE4-9325-1043375970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16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6" name="Line 592">
              <a:extLst>
                <a:ext uri="{FF2B5EF4-FFF2-40B4-BE49-F238E27FC236}">
                  <a16:creationId xmlns:a16="http://schemas.microsoft.com/office/drawing/2014/main" id="{D7390C4A-0ACD-DC2D-CCD2-ED25765B77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1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7" name="Line 593">
              <a:extLst>
                <a:ext uri="{FF2B5EF4-FFF2-40B4-BE49-F238E27FC236}">
                  <a16:creationId xmlns:a16="http://schemas.microsoft.com/office/drawing/2014/main" id="{06F37AE0-F4ED-515B-18CC-17FF510E07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6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8" name="Line 594">
              <a:extLst>
                <a:ext uri="{FF2B5EF4-FFF2-40B4-BE49-F238E27FC236}">
                  <a16:creationId xmlns:a16="http://schemas.microsoft.com/office/drawing/2014/main" id="{006E364C-DB64-957E-CA0E-651665182C5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9" name="Line 595">
              <a:extLst>
                <a:ext uri="{FF2B5EF4-FFF2-40B4-BE49-F238E27FC236}">
                  <a16:creationId xmlns:a16="http://schemas.microsoft.com/office/drawing/2014/main" id="{A5451EAB-2749-FBB9-A70B-49BDD42CDF7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0" name="Line 596">
              <a:extLst>
                <a:ext uri="{FF2B5EF4-FFF2-40B4-BE49-F238E27FC236}">
                  <a16:creationId xmlns:a16="http://schemas.microsoft.com/office/drawing/2014/main" id="{4A4500FD-727E-D1A6-104C-B5D7DBD739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1" name="Line 597">
              <a:extLst>
                <a:ext uri="{FF2B5EF4-FFF2-40B4-BE49-F238E27FC236}">
                  <a16:creationId xmlns:a16="http://schemas.microsoft.com/office/drawing/2014/main" id="{8C048BCE-AA48-721E-4975-BBFB1070FA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2" name="Line 598">
              <a:extLst>
                <a:ext uri="{FF2B5EF4-FFF2-40B4-BE49-F238E27FC236}">
                  <a16:creationId xmlns:a16="http://schemas.microsoft.com/office/drawing/2014/main" id="{6441B112-2698-465E-23E1-CBB70C3F95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8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3" name="Line 599">
              <a:extLst>
                <a:ext uri="{FF2B5EF4-FFF2-40B4-BE49-F238E27FC236}">
                  <a16:creationId xmlns:a16="http://schemas.microsoft.com/office/drawing/2014/main" id="{955CB1DC-CAD5-9AFE-C349-3F5C4CF910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05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4" name="Line 600">
              <a:extLst>
                <a:ext uri="{FF2B5EF4-FFF2-40B4-BE49-F238E27FC236}">
                  <a16:creationId xmlns:a16="http://schemas.microsoft.com/office/drawing/2014/main" id="{55A0F3D2-F49F-3AD6-BE27-65CC8FA5EE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0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5" name="Line 601">
              <a:extLst>
                <a:ext uri="{FF2B5EF4-FFF2-40B4-BE49-F238E27FC236}">
                  <a16:creationId xmlns:a16="http://schemas.microsoft.com/office/drawing/2014/main" id="{0150FAC5-1D56-CFE1-F383-88FF5AE8D7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6" name="Line 602">
              <a:extLst>
                <a:ext uri="{FF2B5EF4-FFF2-40B4-BE49-F238E27FC236}">
                  <a16:creationId xmlns:a16="http://schemas.microsoft.com/office/drawing/2014/main" id="{A3192E2F-A3FD-29AC-D13C-760CD2F633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2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7" name="Line 603">
              <a:extLst>
                <a:ext uri="{FF2B5EF4-FFF2-40B4-BE49-F238E27FC236}">
                  <a16:creationId xmlns:a16="http://schemas.microsoft.com/office/drawing/2014/main" id="{52163AD6-39A7-B75B-6C94-BE2DE0A6C8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0" y="3719"/>
              <a:ext cx="0" cy="8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8" name="Line 604">
              <a:extLst>
                <a:ext uri="{FF2B5EF4-FFF2-40B4-BE49-F238E27FC236}">
                  <a16:creationId xmlns:a16="http://schemas.microsoft.com/office/drawing/2014/main" id="{D6F161ED-0FE2-225B-85FC-963918ABFBC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5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9" name="Line 605">
              <a:extLst>
                <a:ext uri="{FF2B5EF4-FFF2-40B4-BE49-F238E27FC236}">
                  <a16:creationId xmlns:a16="http://schemas.microsoft.com/office/drawing/2014/main" id="{A5836F53-6484-8481-2EBE-CCF9023765A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45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80" name="Line 606">
              <a:extLst>
                <a:ext uri="{FF2B5EF4-FFF2-40B4-BE49-F238E27FC236}">
                  <a16:creationId xmlns:a16="http://schemas.microsoft.com/office/drawing/2014/main" id="{053EAFE1-DA00-578D-20E3-697FB3DAA7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6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9885DF05-D42E-5C20-0FA1-52ACE598809E}"/>
              </a:ext>
            </a:extLst>
          </p:cNvPr>
          <p:cNvSpPr/>
          <p:nvPr/>
        </p:nvSpPr>
        <p:spPr>
          <a:xfrm>
            <a:off x="5401559" y="0"/>
            <a:ext cx="1973927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5862404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50DF1C5-D9AF-F3E7-2DBD-6EACFE562D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-2002945" y="1770006"/>
            <a:ext cx="5868194" cy="2016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9FBAE51-4CAF-5BAE-BD4A-A85148310C43}"/>
              </a:ext>
            </a:extLst>
          </p:cNvPr>
          <p:cNvSpPr/>
          <p:nvPr/>
        </p:nvSpPr>
        <p:spPr>
          <a:xfrm>
            <a:off x="5401559" y="0"/>
            <a:ext cx="6790441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grpSp>
        <p:nvGrpSpPr>
          <p:cNvPr id="201" name="Group 607">
            <a:extLst>
              <a:ext uri="{FF2B5EF4-FFF2-40B4-BE49-F238E27FC236}">
                <a16:creationId xmlns:a16="http://schemas.microsoft.com/office/drawing/2014/main" id="{D5EDA25C-592B-5EAE-CCD0-D2BFD9EAF6A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114238" y="956698"/>
            <a:ext cx="6160851" cy="3600000"/>
            <a:chOff x="1079" y="768"/>
            <a:chExt cx="1381" cy="3035"/>
          </a:xfrm>
        </p:grpSpPr>
        <p:sp>
          <p:nvSpPr>
            <p:cNvPr id="202" name="Line 428">
              <a:extLst>
                <a:ext uri="{FF2B5EF4-FFF2-40B4-BE49-F238E27FC236}">
                  <a16:creationId xmlns:a16="http://schemas.microsoft.com/office/drawing/2014/main" id="{93C06D28-D400-7CD9-49F9-AD648BC297E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79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3" name="Line 429">
              <a:extLst>
                <a:ext uri="{FF2B5EF4-FFF2-40B4-BE49-F238E27FC236}">
                  <a16:creationId xmlns:a16="http://schemas.microsoft.com/office/drawing/2014/main" id="{C5EF7987-7F9B-F385-FA61-FD94090BD2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89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4" name="Line 430">
              <a:extLst>
                <a:ext uri="{FF2B5EF4-FFF2-40B4-BE49-F238E27FC236}">
                  <a16:creationId xmlns:a16="http://schemas.microsoft.com/office/drawing/2014/main" id="{493E23E2-2FE3-26BD-7D3E-151AB66FE93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13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5" name="Line 431">
              <a:extLst>
                <a:ext uri="{FF2B5EF4-FFF2-40B4-BE49-F238E27FC236}">
                  <a16:creationId xmlns:a16="http://schemas.microsoft.com/office/drawing/2014/main" id="{B4535C4C-4BA5-E89E-2A79-99C3788455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6" name="Line 432">
              <a:extLst>
                <a:ext uri="{FF2B5EF4-FFF2-40B4-BE49-F238E27FC236}">
                  <a16:creationId xmlns:a16="http://schemas.microsoft.com/office/drawing/2014/main" id="{4EF2818C-B4FC-770A-02B1-529F2BD27E7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8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7" name="Line 433">
              <a:extLst>
                <a:ext uri="{FF2B5EF4-FFF2-40B4-BE49-F238E27FC236}">
                  <a16:creationId xmlns:a16="http://schemas.microsoft.com/office/drawing/2014/main" id="{62A68861-F121-C931-FAB8-1C3660A66E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8" name="Line 434">
              <a:extLst>
                <a:ext uri="{FF2B5EF4-FFF2-40B4-BE49-F238E27FC236}">
                  <a16:creationId xmlns:a16="http://schemas.microsoft.com/office/drawing/2014/main" id="{92B730A3-5052-5097-D15A-EE1E82ED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9" name="Line 435">
              <a:extLst>
                <a:ext uri="{FF2B5EF4-FFF2-40B4-BE49-F238E27FC236}">
                  <a16:creationId xmlns:a16="http://schemas.microsoft.com/office/drawing/2014/main" id="{B79B507A-2799-99C1-1E88-A94B6CAED5C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58" y="3457"/>
              <a:ext cx="0" cy="3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0" name="Line 436">
              <a:extLst>
                <a:ext uri="{FF2B5EF4-FFF2-40B4-BE49-F238E27FC236}">
                  <a16:creationId xmlns:a16="http://schemas.microsoft.com/office/drawing/2014/main" id="{75933A08-D853-70B1-EB58-D8C12F4130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1" name="Line 437">
              <a:extLst>
                <a:ext uri="{FF2B5EF4-FFF2-40B4-BE49-F238E27FC236}">
                  <a16:creationId xmlns:a16="http://schemas.microsoft.com/office/drawing/2014/main" id="{1D314D87-4238-F72C-C1ED-0F243052937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7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2" name="Line 438">
              <a:extLst>
                <a:ext uri="{FF2B5EF4-FFF2-40B4-BE49-F238E27FC236}">
                  <a16:creationId xmlns:a16="http://schemas.microsoft.com/office/drawing/2014/main" id="{452EC728-03F1-BB25-73C1-C86170EF21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3" name="Line 439">
              <a:extLst>
                <a:ext uri="{FF2B5EF4-FFF2-40B4-BE49-F238E27FC236}">
                  <a16:creationId xmlns:a16="http://schemas.microsoft.com/office/drawing/2014/main" id="{58119279-DCA9-8AEC-FC60-BA405906896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4" name="Line 440">
              <a:extLst>
                <a:ext uri="{FF2B5EF4-FFF2-40B4-BE49-F238E27FC236}">
                  <a16:creationId xmlns:a16="http://schemas.microsoft.com/office/drawing/2014/main" id="{314C42FA-2AE6-B851-143C-9D3C9377343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3" y="3253"/>
              <a:ext cx="0" cy="55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5" name="Line 441">
              <a:extLst>
                <a:ext uri="{FF2B5EF4-FFF2-40B4-BE49-F238E27FC236}">
                  <a16:creationId xmlns:a16="http://schemas.microsoft.com/office/drawing/2014/main" id="{DE7B3575-F59C-70E9-46FC-A5388331975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7" y="3590"/>
              <a:ext cx="0" cy="21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6" name="Line 442">
              <a:extLst>
                <a:ext uri="{FF2B5EF4-FFF2-40B4-BE49-F238E27FC236}">
                  <a16:creationId xmlns:a16="http://schemas.microsoft.com/office/drawing/2014/main" id="{9B810B70-1837-5C33-A565-0734B2FEDB2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7" name="Line 443">
              <a:extLst>
                <a:ext uri="{FF2B5EF4-FFF2-40B4-BE49-F238E27FC236}">
                  <a16:creationId xmlns:a16="http://schemas.microsoft.com/office/drawing/2014/main" id="{E03B979D-6903-8650-D33A-38A418C1581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7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8" name="Line 444">
              <a:extLst>
                <a:ext uri="{FF2B5EF4-FFF2-40B4-BE49-F238E27FC236}">
                  <a16:creationId xmlns:a16="http://schemas.microsoft.com/office/drawing/2014/main" id="{531447B4-52A9-35EC-2750-7CE833D5A90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1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9" name="Line 445">
              <a:extLst>
                <a:ext uri="{FF2B5EF4-FFF2-40B4-BE49-F238E27FC236}">
                  <a16:creationId xmlns:a16="http://schemas.microsoft.com/office/drawing/2014/main" id="{D7037084-500F-A277-9A63-DB61F07B4FA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2" y="3461"/>
              <a:ext cx="0" cy="34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0" name="Line 446">
              <a:extLst>
                <a:ext uri="{FF2B5EF4-FFF2-40B4-BE49-F238E27FC236}">
                  <a16:creationId xmlns:a16="http://schemas.microsoft.com/office/drawing/2014/main" id="{FEF9AC23-6F55-4DC3-4544-6CBD6797E44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1" name="Line 447">
              <a:extLst>
                <a:ext uri="{FF2B5EF4-FFF2-40B4-BE49-F238E27FC236}">
                  <a16:creationId xmlns:a16="http://schemas.microsoft.com/office/drawing/2014/main" id="{DEBDB851-9A7B-2613-341D-72BCB71149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2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2" name="Line 448">
              <a:extLst>
                <a:ext uri="{FF2B5EF4-FFF2-40B4-BE49-F238E27FC236}">
                  <a16:creationId xmlns:a16="http://schemas.microsoft.com/office/drawing/2014/main" id="{8AC04AED-5C97-C164-FBE6-0660C51F02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7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3" name="Line 449">
              <a:extLst>
                <a:ext uri="{FF2B5EF4-FFF2-40B4-BE49-F238E27FC236}">
                  <a16:creationId xmlns:a16="http://schemas.microsoft.com/office/drawing/2014/main" id="{40AC9C6C-E8E1-82F7-FB49-6FD9A66927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2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4" name="Line 450">
              <a:extLst>
                <a:ext uri="{FF2B5EF4-FFF2-40B4-BE49-F238E27FC236}">
                  <a16:creationId xmlns:a16="http://schemas.microsoft.com/office/drawing/2014/main" id="{425A1375-BB85-811D-6D13-001AA22B19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7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5" name="Line 451">
              <a:extLst>
                <a:ext uri="{FF2B5EF4-FFF2-40B4-BE49-F238E27FC236}">
                  <a16:creationId xmlns:a16="http://schemas.microsoft.com/office/drawing/2014/main" id="{D21ED248-AFF0-E070-7A69-E604DF32B8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62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6" name="Line 452">
              <a:extLst>
                <a:ext uri="{FF2B5EF4-FFF2-40B4-BE49-F238E27FC236}">
                  <a16:creationId xmlns:a16="http://schemas.microsoft.com/office/drawing/2014/main" id="{BC6D60D0-C74B-E430-F0F0-BCDC225F1FD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2" y="3357"/>
              <a:ext cx="0" cy="4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7" name="Line 453">
              <a:extLst>
                <a:ext uri="{FF2B5EF4-FFF2-40B4-BE49-F238E27FC236}">
                  <a16:creationId xmlns:a16="http://schemas.microsoft.com/office/drawing/2014/main" id="{24708395-5B8C-76F7-4C08-BEB1F2D329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8" name="Line 454">
              <a:extLst>
                <a:ext uri="{FF2B5EF4-FFF2-40B4-BE49-F238E27FC236}">
                  <a16:creationId xmlns:a16="http://schemas.microsoft.com/office/drawing/2014/main" id="{31359C8C-CE01-66C9-A8DA-B49EBF65EE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01" y="3768"/>
              <a:ext cx="0" cy="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9" name="Line 455">
              <a:extLst>
                <a:ext uri="{FF2B5EF4-FFF2-40B4-BE49-F238E27FC236}">
                  <a16:creationId xmlns:a16="http://schemas.microsoft.com/office/drawing/2014/main" id="{B32A52F1-F885-9250-B621-5F28F5A0A5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1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0" name="Line 456">
              <a:extLst>
                <a:ext uri="{FF2B5EF4-FFF2-40B4-BE49-F238E27FC236}">
                  <a16:creationId xmlns:a16="http://schemas.microsoft.com/office/drawing/2014/main" id="{313C6A48-CDB1-7C6D-D765-04A9E088D82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6" y="3640"/>
              <a:ext cx="0" cy="16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1" name="Line 457">
              <a:extLst>
                <a:ext uri="{FF2B5EF4-FFF2-40B4-BE49-F238E27FC236}">
                  <a16:creationId xmlns:a16="http://schemas.microsoft.com/office/drawing/2014/main" id="{4B700C50-039B-3722-7BC8-3C2C9E8DC9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21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2" name="Line 458">
              <a:extLst>
                <a:ext uri="{FF2B5EF4-FFF2-40B4-BE49-F238E27FC236}">
                  <a16:creationId xmlns:a16="http://schemas.microsoft.com/office/drawing/2014/main" id="{5A21B8E1-9946-AEAE-C5CE-B8A93175CE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46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3" name="Line 459">
              <a:extLst>
                <a:ext uri="{FF2B5EF4-FFF2-40B4-BE49-F238E27FC236}">
                  <a16:creationId xmlns:a16="http://schemas.microsoft.com/office/drawing/2014/main" id="{1B8B5FCE-2D6F-E516-D2BF-2EED74A2FE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4" name="Line 460">
              <a:extLst>
                <a:ext uri="{FF2B5EF4-FFF2-40B4-BE49-F238E27FC236}">
                  <a16:creationId xmlns:a16="http://schemas.microsoft.com/office/drawing/2014/main" id="{0F1AFA95-C3F9-6C69-C787-66F897ABE37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6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5" name="Line 461">
              <a:extLst>
                <a:ext uri="{FF2B5EF4-FFF2-40B4-BE49-F238E27FC236}">
                  <a16:creationId xmlns:a16="http://schemas.microsoft.com/office/drawing/2014/main" id="{51CEE895-C304-2555-8925-A7143D261C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1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6" name="Line 462">
              <a:extLst>
                <a:ext uri="{FF2B5EF4-FFF2-40B4-BE49-F238E27FC236}">
                  <a16:creationId xmlns:a16="http://schemas.microsoft.com/office/drawing/2014/main" id="{76D7DC90-D143-0FF3-BB7D-71E81515FC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7" name="Line 463">
              <a:extLst>
                <a:ext uri="{FF2B5EF4-FFF2-40B4-BE49-F238E27FC236}">
                  <a16:creationId xmlns:a16="http://schemas.microsoft.com/office/drawing/2014/main" id="{3005F0B2-A3EB-6DF8-A905-1648CCC32C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1" y="3303"/>
              <a:ext cx="0" cy="50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8" name="Line 464">
              <a:extLst>
                <a:ext uri="{FF2B5EF4-FFF2-40B4-BE49-F238E27FC236}">
                  <a16:creationId xmlns:a16="http://schemas.microsoft.com/office/drawing/2014/main" id="{7B661206-FD4B-7C67-3B95-4376386CB22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9" name="Line 465">
              <a:extLst>
                <a:ext uri="{FF2B5EF4-FFF2-40B4-BE49-F238E27FC236}">
                  <a16:creationId xmlns:a16="http://schemas.microsoft.com/office/drawing/2014/main" id="{FAC333C9-F05B-67DA-79F1-8BBFB1DBD2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1" y="1778"/>
              <a:ext cx="0" cy="20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0" name="Line 466">
              <a:extLst>
                <a:ext uri="{FF2B5EF4-FFF2-40B4-BE49-F238E27FC236}">
                  <a16:creationId xmlns:a16="http://schemas.microsoft.com/office/drawing/2014/main" id="{494209DA-21FB-9977-FD48-C859CC5B498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6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1" name="Line 467">
              <a:extLst>
                <a:ext uri="{FF2B5EF4-FFF2-40B4-BE49-F238E27FC236}">
                  <a16:creationId xmlns:a16="http://schemas.microsoft.com/office/drawing/2014/main" id="{9F3FB118-DAF6-884F-CBC5-59125E21DC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2" name="Line 468">
              <a:extLst>
                <a:ext uri="{FF2B5EF4-FFF2-40B4-BE49-F238E27FC236}">
                  <a16:creationId xmlns:a16="http://schemas.microsoft.com/office/drawing/2014/main" id="{67354EF4-15DF-C051-C9ED-4A085B108A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3" name="Line 469">
              <a:extLst>
                <a:ext uri="{FF2B5EF4-FFF2-40B4-BE49-F238E27FC236}">
                  <a16:creationId xmlns:a16="http://schemas.microsoft.com/office/drawing/2014/main" id="{23C1802A-2103-7590-A1F2-BCF317D7B5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1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4" name="Line 470">
              <a:extLst>
                <a:ext uri="{FF2B5EF4-FFF2-40B4-BE49-F238E27FC236}">
                  <a16:creationId xmlns:a16="http://schemas.microsoft.com/office/drawing/2014/main" id="{77322E64-4725-D24E-A115-DA779942CE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20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5" name="Line 471">
              <a:extLst>
                <a:ext uri="{FF2B5EF4-FFF2-40B4-BE49-F238E27FC236}">
                  <a16:creationId xmlns:a16="http://schemas.microsoft.com/office/drawing/2014/main" id="{5748D86E-DB92-1CEA-0943-07A2B3C9E16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0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6" name="Line 472">
              <a:extLst>
                <a:ext uri="{FF2B5EF4-FFF2-40B4-BE49-F238E27FC236}">
                  <a16:creationId xmlns:a16="http://schemas.microsoft.com/office/drawing/2014/main" id="{008339F0-8535-1829-DB13-E0650C06E0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5" y="3407"/>
              <a:ext cx="0" cy="39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7" name="Line 473">
              <a:extLst>
                <a:ext uri="{FF2B5EF4-FFF2-40B4-BE49-F238E27FC236}">
                  <a16:creationId xmlns:a16="http://schemas.microsoft.com/office/drawing/2014/main" id="{EA677173-F1F1-1CC3-2CAA-E684223FDB6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0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8" name="Line 474">
              <a:extLst>
                <a:ext uri="{FF2B5EF4-FFF2-40B4-BE49-F238E27FC236}">
                  <a16:creationId xmlns:a16="http://schemas.microsoft.com/office/drawing/2014/main" id="{549BB16D-2F94-E424-5AA4-1B6F1CD31E7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9" name="Line 475">
              <a:extLst>
                <a:ext uri="{FF2B5EF4-FFF2-40B4-BE49-F238E27FC236}">
                  <a16:creationId xmlns:a16="http://schemas.microsoft.com/office/drawing/2014/main" id="{28EFBC5E-657B-8695-EC25-86C17FAA87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0" name="Line 476">
              <a:extLst>
                <a:ext uri="{FF2B5EF4-FFF2-40B4-BE49-F238E27FC236}">
                  <a16:creationId xmlns:a16="http://schemas.microsoft.com/office/drawing/2014/main" id="{3988E7FC-246A-3480-9477-C291B5796D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1" name="Line 477">
              <a:extLst>
                <a:ext uri="{FF2B5EF4-FFF2-40B4-BE49-F238E27FC236}">
                  <a16:creationId xmlns:a16="http://schemas.microsoft.com/office/drawing/2014/main" id="{71254979-2D6F-81F7-A9A4-5142BB60A1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70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2" name="Line 478">
              <a:extLst>
                <a:ext uri="{FF2B5EF4-FFF2-40B4-BE49-F238E27FC236}">
                  <a16:creationId xmlns:a16="http://schemas.microsoft.com/office/drawing/2014/main" id="{DC178807-0E1E-4ADC-C8D3-C3113A5B26F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0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3" name="Line 479">
              <a:extLst>
                <a:ext uri="{FF2B5EF4-FFF2-40B4-BE49-F238E27FC236}">
                  <a16:creationId xmlns:a16="http://schemas.microsoft.com/office/drawing/2014/main" id="{A0351194-64F0-6E17-F3BB-04DCA5B01E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4" name="Line 480">
              <a:extLst>
                <a:ext uri="{FF2B5EF4-FFF2-40B4-BE49-F238E27FC236}">
                  <a16:creationId xmlns:a16="http://schemas.microsoft.com/office/drawing/2014/main" id="{35941833-C3EC-DD21-CE1C-BE32A028D3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0" y="2951"/>
              <a:ext cx="0" cy="85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5" name="Line 481">
              <a:extLst>
                <a:ext uri="{FF2B5EF4-FFF2-40B4-BE49-F238E27FC236}">
                  <a16:creationId xmlns:a16="http://schemas.microsoft.com/office/drawing/2014/main" id="{B4D9D462-4ED6-8FF1-3CED-6F7A85637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4" y="768"/>
              <a:ext cx="0" cy="30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6" name="Line 482">
              <a:extLst>
                <a:ext uri="{FF2B5EF4-FFF2-40B4-BE49-F238E27FC236}">
                  <a16:creationId xmlns:a16="http://schemas.microsoft.com/office/drawing/2014/main" id="{C88DD927-3D9D-6251-F7F2-D3F37A9573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9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7" name="Line 483">
              <a:extLst>
                <a:ext uri="{FF2B5EF4-FFF2-40B4-BE49-F238E27FC236}">
                  <a16:creationId xmlns:a16="http://schemas.microsoft.com/office/drawing/2014/main" id="{D788581D-9908-F99D-66B2-6436AAFFAED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4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8" name="Line 484">
              <a:extLst>
                <a:ext uri="{FF2B5EF4-FFF2-40B4-BE49-F238E27FC236}">
                  <a16:creationId xmlns:a16="http://schemas.microsoft.com/office/drawing/2014/main" id="{7E36A32A-AD44-3CBD-6F64-997FFFED99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9" name="Line 485">
              <a:extLst>
                <a:ext uri="{FF2B5EF4-FFF2-40B4-BE49-F238E27FC236}">
                  <a16:creationId xmlns:a16="http://schemas.microsoft.com/office/drawing/2014/main" id="{7077DA90-1D35-1015-2C41-99ACF753C72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2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0" name="Line 486">
              <a:extLst>
                <a:ext uri="{FF2B5EF4-FFF2-40B4-BE49-F238E27FC236}">
                  <a16:creationId xmlns:a16="http://schemas.microsoft.com/office/drawing/2014/main" id="{39045230-9D80-6018-F4C2-26D2EADD83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39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1" name="Line 487">
              <a:extLst>
                <a:ext uri="{FF2B5EF4-FFF2-40B4-BE49-F238E27FC236}">
                  <a16:creationId xmlns:a16="http://schemas.microsoft.com/office/drawing/2014/main" id="{7090B3F9-6043-DF40-0E50-8F7648778D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4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2" name="Line 488">
              <a:extLst>
                <a:ext uri="{FF2B5EF4-FFF2-40B4-BE49-F238E27FC236}">
                  <a16:creationId xmlns:a16="http://schemas.microsoft.com/office/drawing/2014/main" id="{8EEF7813-2612-87F5-4E96-6B5BBDCF36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9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3" name="Line 489">
              <a:extLst>
                <a:ext uri="{FF2B5EF4-FFF2-40B4-BE49-F238E27FC236}">
                  <a16:creationId xmlns:a16="http://schemas.microsoft.com/office/drawing/2014/main" id="{7D42F48C-A947-3643-5CF1-4116551171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4" y="3615"/>
              <a:ext cx="0" cy="18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4" name="Line 490">
              <a:extLst>
                <a:ext uri="{FF2B5EF4-FFF2-40B4-BE49-F238E27FC236}">
                  <a16:creationId xmlns:a16="http://schemas.microsoft.com/office/drawing/2014/main" id="{622C53D8-40CB-FDF5-F4EA-E73B32DD22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5" name="Line 491">
              <a:extLst>
                <a:ext uri="{FF2B5EF4-FFF2-40B4-BE49-F238E27FC236}">
                  <a16:creationId xmlns:a16="http://schemas.microsoft.com/office/drawing/2014/main" id="{CB398D1B-D23A-7A44-E036-EBD6C6D765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4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6" name="Line 492">
              <a:extLst>
                <a:ext uri="{FF2B5EF4-FFF2-40B4-BE49-F238E27FC236}">
                  <a16:creationId xmlns:a16="http://schemas.microsoft.com/office/drawing/2014/main" id="{E2B2DB51-BFD1-26E8-BD14-1FBD41DA847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7" name="Line 493">
              <a:extLst>
                <a:ext uri="{FF2B5EF4-FFF2-40B4-BE49-F238E27FC236}">
                  <a16:creationId xmlns:a16="http://schemas.microsoft.com/office/drawing/2014/main" id="{FC1ED6CB-6E5D-FAFD-6F3D-F5911D63BFC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8" name="Line 494">
              <a:extLst>
                <a:ext uri="{FF2B5EF4-FFF2-40B4-BE49-F238E27FC236}">
                  <a16:creationId xmlns:a16="http://schemas.microsoft.com/office/drawing/2014/main" id="{926354B0-910D-C283-DB44-6861F85F46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9" name="Line 495">
              <a:extLst>
                <a:ext uri="{FF2B5EF4-FFF2-40B4-BE49-F238E27FC236}">
                  <a16:creationId xmlns:a16="http://schemas.microsoft.com/office/drawing/2014/main" id="{3C8D1801-7B26-0A0A-C01A-6810092D37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8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0" name="Line 496">
              <a:extLst>
                <a:ext uri="{FF2B5EF4-FFF2-40B4-BE49-F238E27FC236}">
                  <a16:creationId xmlns:a16="http://schemas.microsoft.com/office/drawing/2014/main" id="{B40F21AD-5A4C-BC57-4362-649A65DE872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1" name="Line 497">
              <a:extLst>
                <a:ext uri="{FF2B5EF4-FFF2-40B4-BE49-F238E27FC236}">
                  <a16:creationId xmlns:a16="http://schemas.microsoft.com/office/drawing/2014/main" id="{C7D6E405-0BBA-E13D-D37B-3835136250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3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2" name="Line 498">
              <a:extLst>
                <a:ext uri="{FF2B5EF4-FFF2-40B4-BE49-F238E27FC236}">
                  <a16:creationId xmlns:a16="http://schemas.microsoft.com/office/drawing/2014/main" id="{3EA1032F-764C-3A6E-98ED-B6E5F9C5E60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8" y="2996"/>
              <a:ext cx="0" cy="80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3" name="Line 499">
              <a:extLst>
                <a:ext uri="{FF2B5EF4-FFF2-40B4-BE49-F238E27FC236}">
                  <a16:creationId xmlns:a16="http://schemas.microsoft.com/office/drawing/2014/main" id="{CD3E603E-0D34-B3F7-359A-BFAA040B266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3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4" name="Line 500">
              <a:extLst>
                <a:ext uri="{FF2B5EF4-FFF2-40B4-BE49-F238E27FC236}">
                  <a16:creationId xmlns:a16="http://schemas.microsoft.com/office/drawing/2014/main" id="{99DD6EDE-17C2-7EFB-F6D1-F7CFAC8DF35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8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5" name="Line 501">
              <a:extLst>
                <a:ext uri="{FF2B5EF4-FFF2-40B4-BE49-F238E27FC236}">
                  <a16:creationId xmlns:a16="http://schemas.microsoft.com/office/drawing/2014/main" id="{4779E69F-2FA4-CC76-F716-69A1FBFEE2D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2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6" name="Line 502">
              <a:extLst>
                <a:ext uri="{FF2B5EF4-FFF2-40B4-BE49-F238E27FC236}">
                  <a16:creationId xmlns:a16="http://schemas.microsoft.com/office/drawing/2014/main" id="{7B9358BD-731F-A135-B15B-0851E1F9CA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3" y="3575"/>
              <a:ext cx="0" cy="22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7" name="Line 503">
              <a:extLst>
                <a:ext uri="{FF2B5EF4-FFF2-40B4-BE49-F238E27FC236}">
                  <a16:creationId xmlns:a16="http://schemas.microsoft.com/office/drawing/2014/main" id="{CA610870-A87D-FA3F-7DDA-E01339F6C4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8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8" name="Line 504">
              <a:extLst>
                <a:ext uri="{FF2B5EF4-FFF2-40B4-BE49-F238E27FC236}">
                  <a16:creationId xmlns:a16="http://schemas.microsoft.com/office/drawing/2014/main" id="{D7D286FA-A459-D1C5-8E6D-52F2F56988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4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9" name="Line 505">
              <a:extLst>
                <a:ext uri="{FF2B5EF4-FFF2-40B4-BE49-F238E27FC236}">
                  <a16:creationId xmlns:a16="http://schemas.microsoft.com/office/drawing/2014/main" id="{B50DC771-5BAA-D7EA-D0E2-72AB220BEC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58" y="3759"/>
              <a:ext cx="0" cy="4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0" name="Line 506">
              <a:extLst>
                <a:ext uri="{FF2B5EF4-FFF2-40B4-BE49-F238E27FC236}">
                  <a16:creationId xmlns:a16="http://schemas.microsoft.com/office/drawing/2014/main" id="{C8C51C87-EAD3-CBFE-2780-F5B5BEF781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3" y="3491"/>
              <a:ext cx="0" cy="31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1" name="Line 507">
              <a:extLst>
                <a:ext uri="{FF2B5EF4-FFF2-40B4-BE49-F238E27FC236}">
                  <a16:creationId xmlns:a16="http://schemas.microsoft.com/office/drawing/2014/main" id="{C7440D30-6C3B-B79D-1DBA-2D1DEB1E3B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8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2" name="Line 508">
              <a:extLst>
                <a:ext uri="{FF2B5EF4-FFF2-40B4-BE49-F238E27FC236}">
                  <a16:creationId xmlns:a16="http://schemas.microsoft.com/office/drawing/2014/main" id="{B37AA1AE-B588-CC4A-DE77-5EAC8F4F1AA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3" name="Line 509">
              <a:extLst>
                <a:ext uri="{FF2B5EF4-FFF2-40B4-BE49-F238E27FC236}">
                  <a16:creationId xmlns:a16="http://schemas.microsoft.com/office/drawing/2014/main" id="{EBFFFD78-C434-0689-B9D1-CA0D9DFBF05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8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4" name="Line 510">
              <a:extLst>
                <a:ext uri="{FF2B5EF4-FFF2-40B4-BE49-F238E27FC236}">
                  <a16:creationId xmlns:a16="http://schemas.microsoft.com/office/drawing/2014/main" id="{5BB6C7A1-C10D-2CD8-3ACF-A8B9303129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5" name="Line 511">
              <a:extLst>
                <a:ext uri="{FF2B5EF4-FFF2-40B4-BE49-F238E27FC236}">
                  <a16:creationId xmlns:a16="http://schemas.microsoft.com/office/drawing/2014/main" id="{FA742C74-FAF0-5FA0-D35E-D0F9906F7DF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6" name="Line 512">
              <a:extLst>
                <a:ext uri="{FF2B5EF4-FFF2-40B4-BE49-F238E27FC236}">
                  <a16:creationId xmlns:a16="http://schemas.microsoft.com/office/drawing/2014/main" id="{C3AB44D2-904A-D52C-EABC-CE17C05B47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2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7" name="Line 513">
              <a:extLst>
                <a:ext uri="{FF2B5EF4-FFF2-40B4-BE49-F238E27FC236}">
                  <a16:creationId xmlns:a16="http://schemas.microsoft.com/office/drawing/2014/main" id="{FA08AF5B-2D5D-3C63-8C41-9D1262518B5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8" name="Line 514">
              <a:extLst>
                <a:ext uri="{FF2B5EF4-FFF2-40B4-BE49-F238E27FC236}">
                  <a16:creationId xmlns:a16="http://schemas.microsoft.com/office/drawing/2014/main" id="{21AEA665-A78E-6EE2-3981-8FFA8DE400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07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9" name="Line 515">
              <a:extLst>
                <a:ext uri="{FF2B5EF4-FFF2-40B4-BE49-F238E27FC236}">
                  <a16:creationId xmlns:a16="http://schemas.microsoft.com/office/drawing/2014/main" id="{7CC903C1-947E-FF60-A985-AFD58D1CA65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17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0" name="Line 516">
              <a:extLst>
                <a:ext uri="{FF2B5EF4-FFF2-40B4-BE49-F238E27FC236}">
                  <a16:creationId xmlns:a16="http://schemas.microsoft.com/office/drawing/2014/main" id="{65279DDE-F1A5-067B-E734-EE9CABBA4E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22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1" name="Line 517">
              <a:extLst>
                <a:ext uri="{FF2B5EF4-FFF2-40B4-BE49-F238E27FC236}">
                  <a16:creationId xmlns:a16="http://schemas.microsoft.com/office/drawing/2014/main" id="{3CFFE46D-BD36-20E4-4C26-453010C8B2F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2" name="Line 518">
              <a:extLst>
                <a:ext uri="{FF2B5EF4-FFF2-40B4-BE49-F238E27FC236}">
                  <a16:creationId xmlns:a16="http://schemas.microsoft.com/office/drawing/2014/main" id="{99DB85D5-759C-2B92-0D75-CB5CDE7518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7" y="3397"/>
              <a:ext cx="0" cy="40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3" name="Line 519">
              <a:extLst>
                <a:ext uri="{FF2B5EF4-FFF2-40B4-BE49-F238E27FC236}">
                  <a16:creationId xmlns:a16="http://schemas.microsoft.com/office/drawing/2014/main" id="{EA85238C-7C60-ABEF-41BF-25D9CD37B1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2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4" name="Line 520">
              <a:extLst>
                <a:ext uri="{FF2B5EF4-FFF2-40B4-BE49-F238E27FC236}">
                  <a16:creationId xmlns:a16="http://schemas.microsoft.com/office/drawing/2014/main" id="{FD06B4D7-2881-157F-F829-3A94D25773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5" name="Line 521">
              <a:extLst>
                <a:ext uri="{FF2B5EF4-FFF2-40B4-BE49-F238E27FC236}">
                  <a16:creationId xmlns:a16="http://schemas.microsoft.com/office/drawing/2014/main" id="{D5D78F9B-6840-4965-39B9-F1F08AFEDD2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2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6" name="Line 522">
              <a:extLst>
                <a:ext uri="{FF2B5EF4-FFF2-40B4-BE49-F238E27FC236}">
                  <a16:creationId xmlns:a16="http://schemas.microsoft.com/office/drawing/2014/main" id="{94E20A46-6A35-E910-7B00-6EC8742D6F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7" name="Line 523">
              <a:extLst>
                <a:ext uri="{FF2B5EF4-FFF2-40B4-BE49-F238E27FC236}">
                  <a16:creationId xmlns:a16="http://schemas.microsoft.com/office/drawing/2014/main" id="{285B930A-2132-BC26-7A19-61BF9E39250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7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8" name="Line 524">
              <a:extLst>
                <a:ext uri="{FF2B5EF4-FFF2-40B4-BE49-F238E27FC236}">
                  <a16:creationId xmlns:a16="http://schemas.microsoft.com/office/drawing/2014/main" id="{769EC646-0FF3-2A37-74AC-218C78854FA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9" name="Line 525">
              <a:extLst>
                <a:ext uri="{FF2B5EF4-FFF2-40B4-BE49-F238E27FC236}">
                  <a16:creationId xmlns:a16="http://schemas.microsoft.com/office/drawing/2014/main" id="{4B9C2E77-FCD4-69FC-5E23-73ADB8F83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6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0" name="Line 526">
              <a:extLst>
                <a:ext uri="{FF2B5EF4-FFF2-40B4-BE49-F238E27FC236}">
                  <a16:creationId xmlns:a16="http://schemas.microsoft.com/office/drawing/2014/main" id="{0EC8FEA1-BCA4-85E4-1EEE-887CD93206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1" name="Line 527">
              <a:extLst>
                <a:ext uri="{FF2B5EF4-FFF2-40B4-BE49-F238E27FC236}">
                  <a16:creationId xmlns:a16="http://schemas.microsoft.com/office/drawing/2014/main" id="{B3DBF39B-6D2C-F349-F04A-6327CFCBFD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6" y="3343"/>
              <a:ext cx="0" cy="46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2" name="Line 528">
              <a:extLst>
                <a:ext uri="{FF2B5EF4-FFF2-40B4-BE49-F238E27FC236}">
                  <a16:creationId xmlns:a16="http://schemas.microsoft.com/office/drawing/2014/main" id="{5C1C479B-7101-E5BE-C521-26A446BF9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1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3" name="Line 529">
              <a:extLst>
                <a:ext uri="{FF2B5EF4-FFF2-40B4-BE49-F238E27FC236}">
                  <a16:creationId xmlns:a16="http://schemas.microsoft.com/office/drawing/2014/main" id="{FE608444-D083-EE78-E612-05D5975F435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6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4" name="Line 530">
              <a:extLst>
                <a:ext uri="{FF2B5EF4-FFF2-40B4-BE49-F238E27FC236}">
                  <a16:creationId xmlns:a16="http://schemas.microsoft.com/office/drawing/2014/main" id="{2B948453-A517-DA1D-1D0D-2D671647F5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1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5" name="Line 531">
              <a:extLst>
                <a:ext uri="{FF2B5EF4-FFF2-40B4-BE49-F238E27FC236}">
                  <a16:creationId xmlns:a16="http://schemas.microsoft.com/office/drawing/2014/main" id="{B01F8805-39CB-FF6F-07CC-346BFCC2B2F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21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6" name="Line 532">
              <a:extLst>
                <a:ext uri="{FF2B5EF4-FFF2-40B4-BE49-F238E27FC236}">
                  <a16:creationId xmlns:a16="http://schemas.microsoft.com/office/drawing/2014/main" id="{45A62921-2D14-0FA3-685F-CFA75A1C7F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1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7" name="Line 533">
              <a:extLst>
                <a:ext uri="{FF2B5EF4-FFF2-40B4-BE49-F238E27FC236}">
                  <a16:creationId xmlns:a16="http://schemas.microsoft.com/office/drawing/2014/main" id="{BF80D992-7751-B881-3A7B-8A031CCCB1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8" name="Line 534">
              <a:extLst>
                <a:ext uri="{FF2B5EF4-FFF2-40B4-BE49-F238E27FC236}">
                  <a16:creationId xmlns:a16="http://schemas.microsoft.com/office/drawing/2014/main" id="{50A6E5C8-FC6A-EF7F-D76B-80D8A5FD6C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9" name="Line 535">
              <a:extLst>
                <a:ext uri="{FF2B5EF4-FFF2-40B4-BE49-F238E27FC236}">
                  <a16:creationId xmlns:a16="http://schemas.microsoft.com/office/drawing/2014/main" id="{D962AB88-EEF0-0EFA-C9E9-4C53C61D437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0" name="Line 536">
              <a:extLst>
                <a:ext uri="{FF2B5EF4-FFF2-40B4-BE49-F238E27FC236}">
                  <a16:creationId xmlns:a16="http://schemas.microsoft.com/office/drawing/2014/main" id="{3F96EE1D-0B38-1D3A-39B0-C23F5C494D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1" y="3422"/>
              <a:ext cx="0" cy="381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1" name="Line 537">
              <a:extLst>
                <a:ext uri="{FF2B5EF4-FFF2-40B4-BE49-F238E27FC236}">
                  <a16:creationId xmlns:a16="http://schemas.microsoft.com/office/drawing/2014/main" id="{DE5A871F-64B2-D2A6-9D44-8B68A994CC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6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2" name="Line 538">
              <a:extLst>
                <a:ext uri="{FF2B5EF4-FFF2-40B4-BE49-F238E27FC236}">
                  <a16:creationId xmlns:a16="http://schemas.microsoft.com/office/drawing/2014/main" id="{7CDF38FD-10E2-FE41-3907-086A5E7BE0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6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3" name="Line 539">
              <a:extLst>
                <a:ext uri="{FF2B5EF4-FFF2-40B4-BE49-F238E27FC236}">
                  <a16:creationId xmlns:a16="http://schemas.microsoft.com/office/drawing/2014/main" id="{7CE15E5E-72FE-649A-6795-2C8F44F180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7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4" name="Line 540">
              <a:extLst>
                <a:ext uri="{FF2B5EF4-FFF2-40B4-BE49-F238E27FC236}">
                  <a16:creationId xmlns:a16="http://schemas.microsoft.com/office/drawing/2014/main" id="{77886266-580F-5EC0-70BF-45A4CE5C88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5" name="Line 541">
              <a:extLst>
                <a:ext uri="{FF2B5EF4-FFF2-40B4-BE49-F238E27FC236}">
                  <a16:creationId xmlns:a16="http://schemas.microsoft.com/office/drawing/2014/main" id="{C357C117-FC4A-0667-7EBA-45F4731C32F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95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6" name="Line 542">
              <a:extLst>
                <a:ext uri="{FF2B5EF4-FFF2-40B4-BE49-F238E27FC236}">
                  <a16:creationId xmlns:a16="http://schemas.microsoft.com/office/drawing/2014/main" id="{8C778BFA-3CA4-637B-79A8-01AA00D0C7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7" name="Line 543">
              <a:extLst>
                <a:ext uri="{FF2B5EF4-FFF2-40B4-BE49-F238E27FC236}">
                  <a16:creationId xmlns:a16="http://schemas.microsoft.com/office/drawing/2014/main" id="{E7AC2B91-5F1C-F9E3-D9D0-E7F48678CBD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8" name="Line 544">
              <a:extLst>
                <a:ext uri="{FF2B5EF4-FFF2-40B4-BE49-F238E27FC236}">
                  <a16:creationId xmlns:a16="http://schemas.microsoft.com/office/drawing/2014/main" id="{B05D7E31-2EB6-373C-FE64-DAD23917F3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0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9" name="Line 545">
              <a:extLst>
                <a:ext uri="{FF2B5EF4-FFF2-40B4-BE49-F238E27FC236}">
                  <a16:creationId xmlns:a16="http://schemas.microsoft.com/office/drawing/2014/main" id="{E4200EE6-F3C9-D69E-F525-F1D9F704AD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5" y="2694"/>
              <a:ext cx="0" cy="1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0" name="Line 546">
              <a:extLst>
                <a:ext uri="{FF2B5EF4-FFF2-40B4-BE49-F238E27FC236}">
                  <a16:creationId xmlns:a16="http://schemas.microsoft.com/office/drawing/2014/main" id="{195BE773-B8A8-1777-1E1B-A45F23380F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3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1" name="Line 547">
              <a:extLst>
                <a:ext uri="{FF2B5EF4-FFF2-40B4-BE49-F238E27FC236}">
                  <a16:creationId xmlns:a16="http://schemas.microsoft.com/office/drawing/2014/main" id="{8B3135BA-B46A-9FEF-2824-D8C3028B6C5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4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2" name="Line 548">
              <a:extLst>
                <a:ext uri="{FF2B5EF4-FFF2-40B4-BE49-F238E27FC236}">
                  <a16:creationId xmlns:a16="http://schemas.microsoft.com/office/drawing/2014/main" id="{3FA8C04C-174E-AC5A-89DF-6C24FE0F193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55" y="3556"/>
              <a:ext cx="0" cy="24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3" name="Line 549">
              <a:extLst>
                <a:ext uri="{FF2B5EF4-FFF2-40B4-BE49-F238E27FC236}">
                  <a16:creationId xmlns:a16="http://schemas.microsoft.com/office/drawing/2014/main" id="{A75E8965-D1E1-FA67-F815-4D098FB7E5B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0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4" name="Line 550">
              <a:extLst>
                <a:ext uri="{FF2B5EF4-FFF2-40B4-BE49-F238E27FC236}">
                  <a16:creationId xmlns:a16="http://schemas.microsoft.com/office/drawing/2014/main" id="{AB8F2CB7-29FE-82D3-FBF4-7C25474A8E5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5" name="Line 551">
              <a:extLst>
                <a:ext uri="{FF2B5EF4-FFF2-40B4-BE49-F238E27FC236}">
                  <a16:creationId xmlns:a16="http://schemas.microsoft.com/office/drawing/2014/main" id="{DBB3A720-A530-C687-77D0-91AFBB3CEB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0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6" name="Line 552">
              <a:extLst>
                <a:ext uri="{FF2B5EF4-FFF2-40B4-BE49-F238E27FC236}">
                  <a16:creationId xmlns:a16="http://schemas.microsoft.com/office/drawing/2014/main" id="{2D7FA73D-6901-E9C2-2EA0-A2C2473B7E7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5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7" name="Line 553">
              <a:extLst>
                <a:ext uri="{FF2B5EF4-FFF2-40B4-BE49-F238E27FC236}">
                  <a16:creationId xmlns:a16="http://schemas.microsoft.com/office/drawing/2014/main" id="{8FC10CFD-B131-EE73-1362-FED43F66023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8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8" name="Line 554">
              <a:extLst>
                <a:ext uri="{FF2B5EF4-FFF2-40B4-BE49-F238E27FC236}">
                  <a16:creationId xmlns:a16="http://schemas.microsoft.com/office/drawing/2014/main" id="{BDF6F436-5057-C071-C351-AC3F7D32BA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0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9" name="Line 555">
              <a:extLst>
                <a:ext uri="{FF2B5EF4-FFF2-40B4-BE49-F238E27FC236}">
                  <a16:creationId xmlns:a16="http://schemas.microsoft.com/office/drawing/2014/main" id="{2366D4C1-DC39-CA0E-4E8D-CF92AB3BBB0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4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0" name="Line 556">
              <a:extLst>
                <a:ext uri="{FF2B5EF4-FFF2-40B4-BE49-F238E27FC236}">
                  <a16:creationId xmlns:a16="http://schemas.microsoft.com/office/drawing/2014/main" id="{47924D8D-AECA-E31B-1CE2-A33B60F248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9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1" name="Line 557">
              <a:extLst>
                <a:ext uri="{FF2B5EF4-FFF2-40B4-BE49-F238E27FC236}">
                  <a16:creationId xmlns:a16="http://schemas.microsoft.com/office/drawing/2014/main" id="{91223B02-D78F-CF86-D6ED-5606ABCDFB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4" y="3531"/>
              <a:ext cx="0" cy="27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2" name="Line 558">
              <a:extLst>
                <a:ext uri="{FF2B5EF4-FFF2-40B4-BE49-F238E27FC236}">
                  <a16:creationId xmlns:a16="http://schemas.microsoft.com/office/drawing/2014/main" id="{351DB291-2687-485D-5417-6C7FA605222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9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3" name="Line 559">
              <a:extLst>
                <a:ext uri="{FF2B5EF4-FFF2-40B4-BE49-F238E27FC236}">
                  <a16:creationId xmlns:a16="http://schemas.microsoft.com/office/drawing/2014/main" id="{8740CDFF-7A06-B4DA-7738-3B2E787CA0F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3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4" name="Line 560">
              <a:extLst>
                <a:ext uri="{FF2B5EF4-FFF2-40B4-BE49-F238E27FC236}">
                  <a16:creationId xmlns:a16="http://schemas.microsoft.com/office/drawing/2014/main" id="{D942C7B7-2984-445D-5F91-2F8CA091D8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4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5" name="Line 561">
              <a:extLst>
                <a:ext uri="{FF2B5EF4-FFF2-40B4-BE49-F238E27FC236}">
                  <a16:creationId xmlns:a16="http://schemas.microsoft.com/office/drawing/2014/main" id="{68C95CF0-B897-96E4-D304-33F236E1F3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5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6" name="Line 562">
              <a:extLst>
                <a:ext uri="{FF2B5EF4-FFF2-40B4-BE49-F238E27FC236}">
                  <a16:creationId xmlns:a16="http://schemas.microsoft.com/office/drawing/2014/main" id="{C4874114-18D6-495B-FBE7-0380748001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69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7" name="Line 563">
              <a:extLst>
                <a:ext uri="{FF2B5EF4-FFF2-40B4-BE49-F238E27FC236}">
                  <a16:creationId xmlns:a16="http://schemas.microsoft.com/office/drawing/2014/main" id="{D4C8500B-8817-3744-C6B0-60003BB0B81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7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8" name="Line 564">
              <a:extLst>
                <a:ext uri="{FF2B5EF4-FFF2-40B4-BE49-F238E27FC236}">
                  <a16:creationId xmlns:a16="http://schemas.microsoft.com/office/drawing/2014/main" id="{643E40C9-40C5-2045-DE92-86553DC1D38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3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9" name="Line 565">
              <a:extLst>
                <a:ext uri="{FF2B5EF4-FFF2-40B4-BE49-F238E27FC236}">
                  <a16:creationId xmlns:a16="http://schemas.microsoft.com/office/drawing/2014/main" id="{BB3D0CE8-9AF8-2B81-5EA5-DE614CA11CC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0" name="Line 566">
              <a:extLst>
                <a:ext uri="{FF2B5EF4-FFF2-40B4-BE49-F238E27FC236}">
                  <a16:creationId xmlns:a16="http://schemas.microsoft.com/office/drawing/2014/main" id="{7319E426-313B-D8AF-2E1B-3779343E84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1" name="Line 567">
              <a:extLst>
                <a:ext uri="{FF2B5EF4-FFF2-40B4-BE49-F238E27FC236}">
                  <a16:creationId xmlns:a16="http://schemas.microsoft.com/office/drawing/2014/main" id="{1EE8BB6B-B483-008A-90F2-7EFC5397C4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2" name="Line 568">
              <a:extLst>
                <a:ext uri="{FF2B5EF4-FFF2-40B4-BE49-F238E27FC236}">
                  <a16:creationId xmlns:a16="http://schemas.microsoft.com/office/drawing/2014/main" id="{1348FC1C-1F2B-3CA8-14A2-304F6597EDB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8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3" name="Line 569">
              <a:extLst>
                <a:ext uri="{FF2B5EF4-FFF2-40B4-BE49-F238E27FC236}">
                  <a16:creationId xmlns:a16="http://schemas.microsoft.com/office/drawing/2014/main" id="{49DA9843-28F6-11B7-2A10-3A4301F056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13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4" name="Line 570">
              <a:extLst>
                <a:ext uri="{FF2B5EF4-FFF2-40B4-BE49-F238E27FC236}">
                  <a16:creationId xmlns:a16="http://schemas.microsoft.com/office/drawing/2014/main" id="{9E1B977F-CA07-0619-BC47-AAAC9BC35BC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28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5" name="Line 571">
              <a:extLst>
                <a:ext uri="{FF2B5EF4-FFF2-40B4-BE49-F238E27FC236}">
                  <a16:creationId xmlns:a16="http://schemas.microsoft.com/office/drawing/2014/main" id="{B569F053-D96D-0149-D588-6835E0304B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3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6" name="Line 572">
              <a:extLst>
                <a:ext uri="{FF2B5EF4-FFF2-40B4-BE49-F238E27FC236}">
                  <a16:creationId xmlns:a16="http://schemas.microsoft.com/office/drawing/2014/main" id="{E3EAE7E9-0E34-D581-7AA2-B160E3EC6E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8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7" name="Line 573">
              <a:extLst>
                <a:ext uri="{FF2B5EF4-FFF2-40B4-BE49-F238E27FC236}">
                  <a16:creationId xmlns:a16="http://schemas.microsoft.com/office/drawing/2014/main" id="{6C0AC6EB-0C20-996D-0373-7254862BA39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4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8" name="Line 574">
              <a:extLst>
                <a:ext uri="{FF2B5EF4-FFF2-40B4-BE49-F238E27FC236}">
                  <a16:creationId xmlns:a16="http://schemas.microsoft.com/office/drawing/2014/main" id="{E71B8940-A729-76B6-4BCE-71446CAA37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9" name="Line 575">
              <a:extLst>
                <a:ext uri="{FF2B5EF4-FFF2-40B4-BE49-F238E27FC236}">
                  <a16:creationId xmlns:a16="http://schemas.microsoft.com/office/drawing/2014/main" id="{1DCA18BD-6154-A332-0AAE-E2F61E2C38B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8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0" name="Line 576">
              <a:extLst>
                <a:ext uri="{FF2B5EF4-FFF2-40B4-BE49-F238E27FC236}">
                  <a16:creationId xmlns:a16="http://schemas.microsoft.com/office/drawing/2014/main" id="{755BBF18-CF11-5F3F-C938-95DA0B05E06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1" name="Line 577">
              <a:extLst>
                <a:ext uri="{FF2B5EF4-FFF2-40B4-BE49-F238E27FC236}">
                  <a16:creationId xmlns:a16="http://schemas.microsoft.com/office/drawing/2014/main" id="{CE756399-E38F-B757-DA8E-390F9E69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7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2" name="Line 578">
              <a:extLst>
                <a:ext uri="{FF2B5EF4-FFF2-40B4-BE49-F238E27FC236}">
                  <a16:creationId xmlns:a16="http://schemas.microsoft.com/office/drawing/2014/main" id="{270439A5-D7E3-E1E1-3DDE-214546E99F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2" y="3580"/>
              <a:ext cx="0" cy="22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3" name="Line 579">
              <a:extLst>
                <a:ext uri="{FF2B5EF4-FFF2-40B4-BE49-F238E27FC236}">
                  <a16:creationId xmlns:a16="http://schemas.microsoft.com/office/drawing/2014/main" id="{99E04EEB-19AD-99E9-E93D-E577F845EEB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7" y="3679"/>
              <a:ext cx="0" cy="12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4" name="Line 580">
              <a:extLst>
                <a:ext uri="{FF2B5EF4-FFF2-40B4-BE49-F238E27FC236}">
                  <a16:creationId xmlns:a16="http://schemas.microsoft.com/office/drawing/2014/main" id="{025D759C-2975-EE29-7BFB-CB62868936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2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5" name="Line 581">
              <a:extLst>
                <a:ext uri="{FF2B5EF4-FFF2-40B4-BE49-F238E27FC236}">
                  <a16:creationId xmlns:a16="http://schemas.microsoft.com/office/drawing/2014/main" id="{2F5FCF28-8123-5015-EF6B-D5A5972360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7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6" name="Line 582">
              <a:extLst>
                <a:ext uri="{FF2B5EF4-FFF2-40B4-BE49-F238E27FC236}">
                  <a16:creationId xmlns:a16="http://schemas.microsoft.com/office/drawing/2014/main" id="{BDF6805D-3CF0-71AD-E9B5-961B8CC5D9B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2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7" name="Line 583">
              <a:extLst>
                <a:ext uri="{FF2B5EF4-FFF2-40B4-BE49-F238E27FC236}">
                  <a16:creationId xmlns:a16="http://schemas.microsoft.com/office/drawing/2014/main" id="{0831E7B5-94DF-C762-8D16-DE8DB7E1CB7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8" name="Line 584">
              <a:extLst>
                <a:ext uri="{FF2B5EF4-FFF2-40B4-BE49-F238E27FC236}">
                  <a16:creationId xmlns:a16="http://schemas.microsoft.com/office/drawing/2014/main" id="{8098D676-14B6-24EE-B8F4-4F63EC210D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52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9" name="Line 585">
              <a:extLst>
                <a:ext uri="{FF2B5EF4-FFF2-40B4-BE49-F238E27FC236}">
                  <a16:creationId xmlns:a16="http://schemas.microsoft.com/office/drawing/2014/main" id="{30D8BC87-BF9F-80A6-03F9-FA32FD69A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62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0" name="Line 586">
              <a:extLst>
                <a:ext uri="{FF2B5EF4-FFF2-40B4-BE49-F238E27FC236}">
                  <a16:creationId xmlns:a16="http://schemas.microsoft.com/office/drawing/2014/main" id="{B20C3641-18E2-56E1-4CA2-6F1C159C586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1" name="Line 587">
              <a:extLst>
                <a:ext uri="{FF2B5EF4-FFF2-40B4-BE49-F238E27FC236}">
                  <a16:creationId xmlns:a16="http://schemas.microsoft.com/office/drawing/2014/main" id="{25B3243E-0B87-7011-DCB9-F0BFD65CE98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7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2" name="Line 588">
              <a:extLst>
                <a:ext uri="{FF2B5EF4-FFF2-40B4-BE49-F238E27FC236}">
                  <a16:creationId xmlns:a16="http://schemas.microsoft.com/office/drawing/2014/main" id="{C7C11C70-A550-40B5-6C5F-EA4456EB105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3" name="Line 589">
              <a:extLst>
                <a:ext uri="{FF2B5EF4-FFF2-40B4-BE49-F238E27FC236}">
                  <a16:creationId xmlns:a16="http://schemas.microsoft.com/office/drawing/2014/main" id="{7ADA36DF-D0C8-A60A-489F-A70ECEB61F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6" y="3764"/>
              <a:ext cx="0" cy="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4" name="Line 590">
              <a:extLst>
                <a:ext uri="{FF2B5EF4-FFF2-40B4-BE49-F238E27FC236}">
                  <a16:creationId xmlns:a16="http://schemas.microsoft.com/office/drawing/2014/main" id="{045CE001-0C08-00FC-0FD0-B5F455CEDCC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9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5" name="Line 591">
              <a:extLst>
                <a:ext uri="{FF2B5EF4-FFF2-40B4-BE49-F238E27FC236}">
                  <a16:creationId xmlns:a16="http://schemas.microsoft.com/office/drawing/2014/main" id="{4D50C509-3DB8-3EE4-9325-1043375970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16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6" name="Line 592">
              <a:extLst>
                <a:ext uri="{FF2B5EF4-FFF2-40B4-BE49-F238E27FC236}">
                  <a16:creationId xmlns:a16="http://schemas.microsoft.com/office/drawing/2014/main" id="{D7390C4A-0ACD-DC2D-CCD2-ED25765B77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1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7" name="Line 593">
              <a:extLst>
                <a:ext uri="{FF2B5EF4-FFF2-40B4-BE49-F238E27FC236}">
                  <a16:creationId xmlns:a16="http://schemas.microsoft.com/office/drawing/2014/main" id="{06F37AE0-F4ED-515B-18CC-17FF510E07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6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8" name="Line 594">
              <a:extLst>
                <a:ext uri="{FF2B5EF4-FFF2-40B4-BE49-F238E27FC236}">
                  <a16:creationId xmlns:a16="http://schemas.microsoft.com/office/drawing/2014/main" id="{006E364C-DB64-957E-CA0E-651665182C5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9" name="Line 595">
              <a:extLst>
                <a:ext uri="{FF2B5EF4-FFF2-40B4-BE49-F238E27FC236}">
                  <a16:creationId xmlns:a16="http://schemas.microsoft.com/office/drawing/2014/main" id="{A5451EAB-2749-FBB9-A70B-49BDD42CDF7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0" name="Line 596">
              <a:extLst>
                <a:ext uri="{FF2B5EF4-FFF2-40B4-BE49-F238E27FC236}">
                  <a16:creationId xmlns:a16="http://schemas.microsoft.com/office/drawing/2014/main" id="{4A4500FD-727E-D1A6-104C-B5D7DBD739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1" name="Line 597">
              <a:extLst>
                <a:ext uri="{FF2B5EF4-FFF2-40B4-BE49-F238E27FC236}">
                  <a16:creationId xmlns:a16="http://schemas.microsoft.com/office/drawing/2014/main" id="{8C048BCE-AA48-721E-4975-BBFB1070FA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2" name="Line 598">
              <a:extLst>
                <a:ext uri="{FF2B5EF4-FFF2-40B4-BE49-F238E27FC236}">
                  <a16:creationId xmlns:a16="http://schemas.microsoft.com/office/drawing/2014/main" id="{6441B112-2698-465E-23E1-CBB70C3F95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8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3" name="Line 599">
              <a:extLst>
                <a:ext uri="{FF2B5EF4-FFF2-40B4-BE49-F238E27FC236}">
                  <a16:creationId xmlns:a16="http://schemas.microsoft.com/office/drawing/2014/main" id="{955CB1DC-CAD5-9AFE-C349-3F5C4CF910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05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4" name="Line 600">
              <a:extLst>
                <a:ext uri="{FF2B5EF4-FFF2-40B4-BE49-F238E27FC236}">
                  <a16:creationId xmlns:a16="http://schemas.microsoft.com/office/drawing/2014/main" id="{55A0F3D2-F49F-3AD6-BE27-65CC8FA5EE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0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5" name="Line 601">
              <a:extLst>
                <a:ext uri="{FF2B5EF4-FFF2-40B4-BE49-F238E27FC236}">
                  <a16:creationId xmlns:a16="http://schemas.microsoft.com/office/drawing/2014/main" id="{0150FAC5-1D56-CFE1-F383-88FF5AE8D7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6" name="Line 602">
              <a:extLst>
                <a:ext uri="{FF2B5EF4-FFF2-40B4-BE49-F238E27FC236}">
                  <a16:creationId xmlns:a16="http://schemas.microsoft.com/office/drawing/2014/main" id="{A3192E2F-A3FD-29AC-D13C-760CD2F633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2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7" name="Line 603">
              <a:extLst>
                <a:ext uri="{FF2B5EF4-FFF2-40B4-BE49-F238E27FC236}">
                  <a16:creationId xmlns:a16="http://schemas.microsoft.com/office/drawing/2014/main" id="{52163AD6-39A7-B75B-6C94-BE2DE0A6C8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0" y="3719"/>
              <a:ext cx="0" cy="8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8" name="Line 604">
              <a:extLst>
                <a:ext uri="{FF2B5EF4-FFF2-40B4-BE49-F238E27FC236}">
                  <a16:creationId xmlns:a16="http://schemas.microsoft.com/office/drawing/2014/main" id="{D6F161ED-0FE2-225B-85FC-963918ABFBC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5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9" name="Line 605">
              <a:extLst>
                <a:ext uri="{FF2B5EF4-FFF2-40B4-BE49-F238E27FC236}">
                  <a16:creationId xmlns:a16="http://schemas.microsoft.com/office/drawing/2014/main" id="{A5836F53-6484-8481-2EBE-CCF9023765A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45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80" name="Line 606">
              <a:extLst>
                <a:ext uri="{FF2B5EF4-FFF2-40B4-BE49-F238E27FC236}">
                  <a16:creationId xmlns:a16="http://schemas.microsoft.com/office/drawing/2014/main" id="{053EAFE1-DA00-578D-20E3-697FB3DAA7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6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9885DF05-D42E-5C20-0FA1-52ACE598809E}"/>
              </a:ext>
            </a:extLst>
          </p:cNvPr>
          <p:cNvSpPr/>
          <p:nvPr/>
        </p:nvSpPr>
        <p:spPr>
          <a:xfrm>
            <a:off x="5401559" y="0"/>
            <a:ext cx="1973927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385808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50DF1C5-D9AF-F3E7-2DBD-6EACFE562D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-2002945" y="1770006"/>
            <a:ext cx="5868194" cy="2016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9FBAE51-4CAF-5BAE-BD4A-A85148310C43}"/>
              </a:ext>
            </a:extLst>
          </p:cNvPr>
          <p:cNvSpPr/>
          <p:nvPr/>
        </p:nvSpPr>
        <p:spPr>
          <a:xfrm>
            <a:off x="5401559" y="0"/>
            <a:ext cx="6790441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grpSp>
        <p:nvGrpSpPr>
          <p:cNvPr id="201" name="Group 607">
            <a:extLst>
              <a:ext uri="{FF2B5EF4-FFF2-40B4-BE49-F238E27FC236}">
                <a16:creationId xmlns:a16="http://schemas.microsoft.com/office/drawing/2014/main" id="{D5EDA25C-592B-5EAE-CCD0-D2BFD9EAF6A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462462" y="956698"/>
            <a:ext cx="6160851" cy="3600000"/>
            <a:chOff x="1079" y="768"/>
            <a:chExt cx="1381" cy="3035"/>
          </a:xfrm>
        </p:grpSpPr>
        <p:sp>
          <p:nvSpPr>
            <p:cNvPr id="202" name="Line 428">
              <a:extLst>
                <a:ext uri="{FF2B5EF4-FFF2-40B4-BE49-F238E27FC236}">
                  <a16:creationId xmlns:a16="http://schemas.microsoft.com/office/drawing/2014/main" id="{93C06D28-D400-7CD9-49F9-AD648BC297E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79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3" name="Line 429">
              <a:extLst>
                <a:ext uri="{FF2B5EF4-FFF2-40B4-BE49-F238E27FC236}">
                  <a16:creationId xmlns:a16="http://schemas.microsoft.com/office/drawing/2014/main" id="{C5EF7987-7F9B-F385-FA61-FD94090BD2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89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4" name="Line 430">
              <a:extLst>
                <a:ext uri="{FF2B5EF4-FFF2-40B4-BE49-F238E27FC236}">
                  <a16:creationId xmlns:a16="http://schemas.microsoft.com/office/drawing/2014/main" id="{493E23E2-2FE3-26BD-7D3E-151AB66FE93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13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5" name="Line 431">
              <a:extLst>
                <a:ext uri="{FF2B5EF4-FFF2-40B4-BE49-F238E27FC236}">
                  <a16:creationId xmlns:a16="http://schemas.microsoft.com/office/drawing/2014/main" id="{B4535C4C-4BA5-E89E-2A79-99C3788455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6" name="Line 432">
              <a:extLst>
                <a:ext uri="{FF2B5EF4-FFF2-40B4-BE49-F238E27FC236}">
                  <a16:creationId xmlns:a16="http://schemas.microsoft.com/office/drawing/2014/main" id="{4EF2818C-B4FC-770A-02B1-529F2BD27E7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8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7" name="Line 433">
              <a:extLst>
                <a:ext uri="{FF2B5EF4-FFF2-40B4-BE49-F238E27FC236}">
                  <a16:creationId xmlns:a16="http://schemas.microsoft.com/office/drawing/2014/main" id="{62A68861-F121-C931-FAB8-1C3660A66E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8" name="Line 434">
              <a:extLst>
                <a:ext uri="{FF2B5EF4-FFF2-40B4-BE49-F238E27FC236}">
                  <a16:creationId xmlns:a16="http://schemas.microsoft.com/office/drawing/2014/main" id="{92B730A3-5052-5097-D15A-EE1E82ED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9" name="Line 435">
              <a:extLst>
                <a:ext uri="{FF2B5EF4-FFF2-40B4-BE49-F238E27FC236}">
                  <a16:creationId xmlns:a16="http://schemas.microsoft.com/office/drawing/2014/main" id="{B79B507A-2799-99C1-1E88-A94B6CAED5C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58" y="3457"/>
              <a:ext cx="0" cy="3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0" name="Line 436">
              <a:extLst>
                <a:ext uri="{FF2B5EF4-FFF2-40B4-BE49-F238E27FC236}">
                  <a16:creationId xmlns:a16="http://schemas.microsoft.com/office/drawing/2014/main" id="{75933A08-D853-70B1-EB58-D8C12F4130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1" name="Line 437">
              <a:extLst>
                <a:ext uri="{FF2B5EF4-FFF2-40B4-BE49-F238E27FC236}">
                  <a16:creationId xmlns:a16="http://schemas.microsoft.com/office/drawing/2014/main" id="{1D314D87-4238-F72C-C1ED-0F243052937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7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2" name="Line 438">
              <a:extLst>
                <a:ext uri="{FF2B5EF4-FFF2-40B4-BE49-F238E27FC236}">
                  <a16:creationId xmlns:a16="http://schemas.microsoft.com/office/drawing/2014/main" id="{452EC728-03F1-BB25-73C1-C86170EF21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3" name="Line 439">
              <a:extLst>
                <a:ext uri="{FF2B5EF4-FFF2-40B4-BE49-F238E27FC236}">
                  <a16:creationId xmlns:a16="http://schemas.microsoft.com/office/drawing/2014/main" id="{58119279-DCA9-8AEC-FC60-BA405906896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4" name="Line 440">
              <a:extLst>
                <a:ext uri="{FF2B5EF4-FFF2-40B4-BE49-F238E27FC236}">
                  <a16:creationId xmlns:a16="http://schemas.microsoft.com/office/drawing/2014/main" id="{314C42FA-2AE6-B851-143C-9D3C9377343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3" y="3253"/>
              <a:ext cx="0" cy="55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5" name="Line 441">
              <a:extLst>
                <a:ext uri="{FF2B5EF4-FFF2-40B4-BE49-F238E27FC236}">
                  <a16:creationId xmlns:a16="http://schemas.microsoft.com/office/drawing/2014/main" id="{DE7B3575-F59C-70E9-46FC-A5388331975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7" y="3590"/>
              <a:ext cx="0" cy="21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6" name="Line 442">
              <a:extLst>
                <a:ext uri="{FF2B5EF4-FFF2-40B4-BE49-F238E27FC236}">
                  <a16:creationId xmlns:a16="http://schemas.microsoft.com/office/drawing/2014/main" id="{9B810B70-1837-5C33-A565-0734B2FEDB2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7" name="Line 443">
              <a:extLst>
                <a:ext uri="{FF2B5EF4-FFF2-40B4-BE49-F238E27FC236}">
                  <a16:creationId xmlns:a16="http://schemas.microsoft.com/office/drawing/2014/main" id="{E03B979D-6903-8650-D33A-38A418C1581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7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8" name="Line 444">
              <a:extLst>
                <a:ext uri="{FF2B5EF4-FFF2-40B4-BE49-F238E27FC236}">
                  <a16:creationId xmlns:a16="http://schemas.microsoft.com/office/drawing/2014/main" id="{531447B4-52A9-35EC-2750-7CE833D5A90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1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9" name="Line 445">
              <a:extLst>
                <a:ext uri="{FF2B5EF4-FFF2-40B4-BE49-F238E27FC236}">
                  <a16:creationId xmlns:a16="http://schemas.microsoft.com/office/drawing/2014/main" id="{D7037084-500F-A277-9A63-DB61F07B4FA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2" y="3461"/>
              <a:ext cx="0" cy="34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0" name="Line 446">
              <a:extLst>
                <a:ext uri="{FF2B5EF4-FFF2-40B4-BE49-F238E27FC236}">
                  <a16:creationId xmlns:a16="http://schemas.microsoft.com/office/drawing/2014/main" id="{FEF9AC23-6F55-4DC3-4544-6CBD6797E44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1" name="Line 447">
              <a:extLst>
                <a:ext uri="{FF2B5EF4-FFF2-40B4-BE49-F238E27FC236}">
                  <a16:creationId xmlns:a16="http://schemas.microsoft.com/office/drawing/2014/main" id="{DEBDB851-9A7B-2613-341D-72BCB71149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2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2" name="Line 448">
              <a:extLst>
                <a:ext uri="{FF2B5EF4-FFF2-40B4-BE49-F238E27FC236}">
                  <a16:creationId xmlns:a16="http://schemas.microsoft.com/office/drawing/2014/main" id="{8AC04AED-5C97-C164-FBE6-0660C51F02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7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3" name="Line 449">
              <a:extLst>
                <a:ext uri="{FF2B5EF4-FFF2-40B4-BE49-F238E27FC236}">
                  <a16:creationId xmlns:a16="http://schemas.microsoft.com/office/drawing/2014/main" id="{40AC9C6C-E8E1-82F7-FB49-6FD9A66927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2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4" name="Line 450">
              <a:extLst>
                <a:ext uri="{FF2B5EF4-FFF2-40B4-BE49-F238E27FC236}">
                  <a16:creationId xmlns:a16="http://schemas.microsoft.com/office/drawing/2014/main" id="{425A1375-BB85-811D-6D13-001AA22B19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7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5" name="Line 451">
              <a:extLst>
                <a:ext uri="{FF2B5EF4-FFF2-40B4-BE49-F238E27FC236}">
                  <a16:creationId xmlns:a16="http://schemas.microsoft.com/office/drawing/2014/main" id="{D21ED248-AFF0-E070-7A69-E604DF32B8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62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6" name="Line 452">
              <a:extLst>
                <a:ext uri="{FF2B5EF4-FFF2-40B4-BE49-F238E27FC236}">
                  <a16:creationId xmlns:a16="http://schemas.microsoft.com/office/drawing/2014/main" id="{BC6D60D0-C74B-E430-F0F0-BCDC225F1FD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2" y="3357"/>
              <a:ext cx="0" cy="4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7" name="Line 453">
              <a:extLst>
                <a:ext uri="{FF2B5EF4-FFF2-40B4-BE49-F238E27FC236}">
                  <a16:creationId xmlns:a16="http://schemas.microsoft.com/office/drawing/2014/main" id="{24708395-5B8C-76F7-4C08-BEB1F2D329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8" name="Line 454">
              <a:extLst>
                <a:ext uri="{FF2B5EF4-FFF2-40B4-BE49-F238E27FC236}">
                  <a16:creationId xmlns:a16="http://schemas.microsoft.com/office/drawing/2014/main" id="{31359C8C-CE01-66C9-A8DA-B49EBF65EE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01" y="3768"/>
              <a:ext cx="0" cy="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9" name="Line 455">
              <a:extLst>
                <a:ext uri="{FF2B5EF4-FFF2-40B4-BE49-F238E27FC236}">
                  <a16:creationId xmlns:a16="http://schemas.microsoft.com/office/drawing/2014/main" id="{B32A52F1-F885-9250-B621-5F28F5A0A5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1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0" name="Line 456">
              <a:extLst>
                <a:ext uri="{FF2B5EF4-FFF2-40B4-BE49-F238E27FC236}">
                  <a16:creationId xmlns:a16="http://schemas.microsoft.com/office/drawing/2014/main" id="{313C6A48-CDB1-7C6D-D765-04A9E088D82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6" y="3640"/>
              <a:ext cx="0" cy="16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1" name="Line 457">
              <a:extLst>
                <a:ext uri="{FF2B5EF4-FFF2-40B4-BE49-F238E27FC236}">
                  <a16:creationId xmlns:a16="http://schemas.microsoft.com/office/drawing/2014/main" id="{4B700C50-039B-3722-7BC8-3C2C9E8DC9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21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2" name="Line 458">
              <a:extLst>
                <a:ext uri="{FF2B5EF4-FFF2-40B4-BE49-F238E27FC236}">
                  <a16:creationId xmlns:a16="http://schemas.microsoft.com/office/drawing/2014/main" id="{5A21B8E1-9946-AEAE-C5CE-B8A93175CE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46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3" name="Line 459">
              <a:extLst>
                <a:ext uri="{FF2B5EF4-FFF2-40B4-BE49-F238E27FC236}">
                  <a16:creationId xmlns:a16="http://schemas.microsoft.com/office/drawing/2014/main" id="{1B8B5FCE-2D6F-E516-D2BF-2EED74A2FE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4" name="Line 460">
              <a:extLst>
                <a:ext uri="{FF2B5EF4-FFF2-40B4-BE49-F238E27FC236}">
                  <a16:creationId xmlns:a16="http://schemas.microsoft.com/office/drawing/2014/main" id="{0F1AFA95-C3F9-6C69-C787-66F897ABE37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6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5" name="Line 461">
              <a:extLst>
                <a:ext uri="{FF2B5EF4-FFF2-40B4-BE49-F238E27FC236}">
                  <a16:creationId xmlns:a16="http://schemas.microsoft.com/office/drawing/2014/main" id="{51CEE895-C304-2555-8925-A7143D261C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1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6" name="Line 462">
              <a:extLst>
                <a:ext uri="{FF2B5EF4-FFF2-40B4-BE49-F238E27FC236}">
                  <a16:creationId xmlns:a16="http://schemas.microsoft.com/office/drawing/2014/main" id="{76D7DC90-D143-0FF3-BB7D-71E81515FC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7" name="Line 463">
              <a:extLst>
                <a:ext uri="{FF2B5EF4-FFF2-40B4-BE49-F238E27FC236}">
                  <a16:creationId xmlns:a16="http://schemas.microsoft.com/office/drawing/2014/main" id="{3005F0B2-A3EB-6DF8-A905-1648CCC32C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1" y="3303"/>
              <a:ext cx="0" cy="50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8" name="Line 464">
              <a:extLst>
                <a:ext uri="{FF2B5EF4-FFF2-40B4-BE49-F238E27FC236}">
                  <a16:creationId xmlns:a16="http://schemas.microsoft.com/office/drawing/2014/main" id="{7B661206-FD4B-7C67-3B95-4376386CB22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9" name="Line 465">
              <a:extLst>
                <a:ext uri="{FF2B5EF4-FFF2-40B4-BE49-F238E27FC236}">
                  <a16:creationId xmlns:a16="http://schemas.microsoft.com/office/drawing/2014/main" id="{FAC333C9-F05B-67DA-79F1-8BBFB1DBD2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1" y="1778"/>
              <a:ext cx="0" cy="20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0" name="Line 466">
              <a:extLst>
                <a:ext uri="{FF2B5EF4-FFF2-40B4-BE49-F238E27FC236}">
                  <a16:creationId xmlns:a16="http://schemas.microsoft.com/office/drawing/2014/main" id="{494209DA-21FB-9977-FD48-C859CC5B498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6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1" name="Line 467">
              <a:extLst>
                <a:ext uri="{FF2B5EF4-FFF2-40B4-BE49-F238E27FC236}">
                  <a16:creationId xmlns:a16="http://schemas.microsoft.com/office/drawing/2014/main" id="{9F3FB118-DAF6-884F-CBC5-59125E21DC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2" name="Line 468">
              <a:extLst>
                <a:ext uri="{FF2B5EF4-FFF2-40B4-BE49-F238E27FC236}">
                  <a16:creationId xmlns:a16="http://schemas.microsoft.com/office/drawing/2014/main" id="{67354EF4-15DF-C051-C9ED-4A085B108A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3" name="Line 469">
              <a:extLst>
                <a:ext uri="{FF2B5EF4-FFF2-40B4-BE49-F238E27FC236}">
                  <a16:creationId xmlns:a16="http://schemas.microsoft.com/office/drawing/2014/main" id="{23C1802A-2103-7590-A1F2-BCF317D7B5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1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4" name="Line 470">
              <a:extLst>
                <a:ext uri="{FF2B5EF4-FFF2-40B4-BE49-F238E27FC236}">
                  <a16:creationId xmlns:a16="http://schemas.microsoft.com/office/drawing/2014/main" id="{77322E64-4725-D24E-A115-DA779942CE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20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5" name="Line 471">
              <a:extLst>
                <a:ext uri="{FF2B5EF4-FFF2-40B4-BE49-F238E27FC236}">
                  <a16:creationId xmlns:a16="http://schemas.microsoft.com/office/drawing/2014/main" id="{5748D86E-DB92-1CEA-0943-07A2B3C9E16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0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6" name="Line 472">
              <a:extLst>
                <a:ext uri="{FF2B5EF4-FFF2-40B4-BE49-F238E27FC236}">
                  <a16:creationId xmlns:a16="http://schemas.microsoft.com/office/drawing/2014/main" id="{008339F0-8535-1829-DB13-E0650C06E0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5" y="3407"/>
              <a:ext cx="0" cy="39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7" name="Line 473">
              <a:extLst>
                <a:ext uri="{FF2B5EF4-FFF2-40B4-BE49-F238E27FC236}">
                  <a16:creationId xmlns:a16="http://schemas.microsoft.com/office/drawing/2014/main" id="{EA677173-F1F1-1CC3-2CAA-E684223FDB6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0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8" name="Line 474">
              <a:extLst>
                <a:ext uri="{FF2B5EF4-FFF2-40B4-BE49-F238E27FC236}">
                  <a16:creationId xmlns:a16="http://schemas.microsoft.com/office/drawing/2014/main" id="{549BB16D-2F94-E424-5AA4-1B6F1CD31E7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9" name="Line 475">
              <a:extLst>
                <a:ext uri="{FF2B5EF4-FFF2-40B4-BE49-F238E27FC236}">
                  <a16:creationId xmlns:a16="http://schemas.microsoft.com/office/drawing/2014/main" id="{28EFBC5E-657B-8695-EC25-86C17FAA87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0" name="Line 476">
              <a:extLst>
                <a:ext uri="{FF2B5EF4-FFF2-40B4-BE49-F238E27FC236}">
                  <a16:creationId xmlns:a16="http://schemas.microsoft.com/office/drawing/2014/main" id="{3988E7FC-246A-3480-9477-C291B5796D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1" name="Line 477">
              <a:extLst>
                <a:ext uri="{FF2B5EF4-FFF2-40B4-BE49-F238E27FC236}">
                  <a16:creationId xmlns:a16="http://schemas.microsoft.com/office/drawing/2014/main" id="{71254979-2D6F-81F7-A9A4-5142BB60A1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70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2" name="Line 478">
              <a:extLst>
                <a:ext uri="{FF2B5EF4-FFF2-40B4-BE49-F238E27FC236}">
                  <a16:creationId xmlns:a16="http://schemas.microsoft.com/office/drawing/2014/main" id="{DC178807-0E1E-4ADC-C8D3-C3113A5B26F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0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3" name="Line 479">
              <a:extLst>
                <a:ext uri="{FF2B5EF4-FFF2-40B4-BE49-F238E27FC236}">
                  <a16:creationId xmlns:a16="http://schemas.microsoft.com/office/drawing/2014/main" id="{A0351194-64F0-6E17-F3BB-04DCA5B01E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4" name="Line 480">
              <a:extLst>
                <a:ext uri="{FF2B5EF4-FFF2-40B4-BE49-F238E27FC236}">
                  <a16:creationId xmlns:a16="http://schemas.microsoft.com/office/drawing/2014/main" id="{35941833-C3EC-DD21-CE1C-BE32A028D3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0" y="2951"/>
              <a:ext cx="0" cy="85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5" name="Line 481">
              <a:extLst>
                <a:ext uri="{FF2B5EF4-FFF2-40B4-BE49-F238E27FC236}">
                  <a16:creationId xmlns:a16="http://schemas.microsoft.com/office/drawing/2014/main" id="{B4D9D462-4ED6-8FF1-3CED-6F7A85637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4" y="768"/>
              <a:ext cx="0" cy="30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6" name="Line 482">
              <a:extLst>
                <a:ext uri="{FF2B5EF4-FFF2-40B4-BE49-F238E27FC236}">
                  <a16:creationId xmlns:a16="http://schemas.microsoft.com/office/drawing/2014/main" id="{C88DD927-3D9D-6251-F7F2-D3F37A9573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9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7" name="Line 483">
              <a:extLst>
                <a:ext uri="{FF2B5EF4-FFF2-40B4-BE49-F238E27FC236}">
                  <a16:creationId xmlns:a16="http://schemas.microsoft.com/office/drawing/2014/main" id="{D788581D-9908-F99D-66B2-6436AAFFAED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4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8" name="Line 484">
              <a:extLst>
                <a:ext uri="{FF2B5EF4-FFF2-40B4-BE49-F238E27FC236}">
                  <a16:creationId xmlns:a16="http://schemas.microsoft.com/office/drawing/2014/main" id="{7E36A32A-AD44-3CBD-6F64-997FFFED99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9" name="Line 485">
              <a:extLst>
                <a:ext uri="{FF2B5EF4-FFF2-40B4-BE49-F238E27FC236}">
                  <a16:creationId xmlns:a16="http://schemas.microsoft.com/office/drawing/2014/main" id="{7077DA90-1D35-1015-2C41-99ACF753C72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2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0" name="Line 486">
              <a:extLst>
                <a:ext uri="{FF2B5EF4-FFF2-40B4-BE49-F238E27FC236}">
                  <a16:creationId xmlns:a16="http://schemas.microsoft.com/office/drawing/2014/main" id="{39045230-9D80-6018-F4C2-26D2EADD83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39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1" name="Line 487">
              <a:extLst>
                <a:ext uri="{FF2B5EF4-FFF2-40B4-BE49-F238E27FC236}">
                  <a16:creationId xmlns:a16="http://schemas.microsoft.com/office/drawing/2014/main" id="{7090B3F9-6043-DF40-0E50-8F7648778D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4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2" name="Line 488">
              <a:extLst>
                <a:ext uri="{FF2B5EF4-FFF2-40B4-BE49-F238E27FC236}">
                  <a16:creationId xmlns:a16="http://schemas.microsoft.com/office/drawing/2014/main" id="{8EEF7813-2612-87F5-4E96-6B5BBDCF36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9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3" name="Line 489">
              <a:extLst>
                <a:ext uri="{FF2B5EF4-FFF2-40B4-BE49-F238E27FC236}">
                  <a16:creationId xmlns:a16="http://schemas.microsoft.com/office/drawing/2014/main" id="{7D42F48C-A947-3643-5CF1-4116551171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4" y="3615"/>
              <a:ext cx="0" cy="18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4" name="Line 490">
              <a:extLst>
                <a:ext uri="{FF2B5EF4-FFF2-40B4-BE49-F238E27FC236}">
                  <a16:creationId xmlns:a16="http://schemas.microsoft.com/office/drawing/2014/main" id="{622C53D8-40CB-FDF5-F4EA-E73B32DD22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5" name="Line 491">
              <a:extLst>
                <a:ext uri="{FF2B5EF4-FFF2-40B4-BE49-F238E27FC236}">
                  <a16:creationId xmlns:a16="http://schemas.microsoft.com/office/drawing/2014/main" id="{CB398D1B-D23A-7A44-E036-EBD6C6D765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4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6" name="Line 492">
              <a:extLst>
                <a:ext uri="{FF2B5EF4-FFF2-40B4-BE49-F238E27FC236}">
                  <a16:creationId xmlns:a16="http://schemas.microsoft.com/office/drawing/2014/main" id="{E2B2DB51-BFD1-26E8-BD14-1FBD41DA847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7" name="Line 493">
              <a:extLst>
                <a:ext uri="{FF2B5EF4-FFF2-40B4-BE49-F238E27FC236}">
                  <a16:creationId xmlns:a16="http://schemas.microsoft.com/office/drawing/2014/main" id="{FC1ED6CB-6E5D-FAFD-6F3D-F5911D63BFC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8" name="Line 494">
              <a:extLst>
                <a:ext uri="{FF2B5EF4-FFF2-40B4-BE49-F238E27FC236}">
                  <a16:creationId xmlns:a16="http://schemas.microsoft.com/office/drawing/2014/main" id="{926354B0-910D-C283-DB44-6861F85F46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9" name="Line 495">
              <a:extLst>
                <a:ext uri="{FF2B5EF4-FFF2-40B4-BE49-F238E27FC236}">
                  <a16:creationId xmlns:a16="http://schemas.microsoft.com/office/drawing/2014/main" id="{3C8D1801-7B26-0A0A-C01A-6810092D37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8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0" name="Line 496">
              <a:extLst>
                <a:ext uri="{FF2B5EF4-FFF2-40B4-BE49-F238E27FC236}">
                  <a16:creationId xmlns:a16="http://schemas.microsoft.com/office/drawing/2014/main" id="{B40F21AD-5A4C-BC57-4362-649A65DE872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1" name="Line 497">
              <a:extLst>
                <a:ext uri="{FF2B5EF4-FFF2-40B4-BE49-F238E27FC236}">
                  <a16:creationId xmlns:a16="http://schemas.microsoft.com/office/drawing/2014/main" id="{C7D6E405-0BBA-E13D-D37B-3835136250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3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2" name="Line 498">
              <a:extLst>
                <a:ext uri="{FF2B5EF4-FFF2-40B4-BE49-F238E27FC236}">
                  <a16:creationId xmlns:a16="http://schemas.microsoft.com/office/drawing/2014/main" id="{3EA1032F-764C-3A6E-98ED-B6E5F9C5E60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8" y="2996"/>
              <a:ext cx="0" cy="80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3" name="Line 499">
              <a:extLst>
                <a:ext uri="{FF2B5EF4-FFF2-40B4-BE49-F238E27FC236}">
                  <a16:creationId xmlns:a16="http://schemas.microsoft.com/office/drawing/2014/main" id="{CD3E603E-0D34-B3F7-359A-BFAA040B266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3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4" name="Line 500">
              <a:extLst>
                <a:ext uri="{FF2B5EF4-FFF2-40B4-BE49-F238E27FC236}">
                  <a16:creationId xmlns:a16="http://schemas.microsoft.com/office/drawing/2014/main" id="{99DD6EDE-17C2-7EFB-F6D1-F7CFAC8DF35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8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5" name="Line 501">
              <a:extLst>
                <a:ext uri="{FF2B5EF4-FFF2-40B4-BE49-F238E27FC236}">
                  <a16:creationId xmlns:a16="http://schemas.microsoft.com/office/drawing/2014/main" id="{4779E69F-2FA4-CC76-F716-69A1FBFEE2D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2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6" name="Line 502">
              <a:extLst>
                <a:ext uri="{FF2B5EF4-FFF2-40B4-BE49-F238E27FC236}">
                  <a16:creationId xmlns:a16="http://schemas.microsoft.com/office/drawing/2014/main" id="{7B9358BD-731F-A135-B15B-0851E1F9CA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3" y="3575"/>
              <a:ext cx="0" cy="22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7" name="Line 503">
              <a:extLst>
                <a:ext uri="{FF2B5EF4-FFF2-40B4-BE49-F238E27FC236}">
                  <a16:creationId xmlns:a16="http://schemas.microsoft.com/office/drawing/2014/main" id="{CA610870-A87D-FA3F-7DDA-E01339F6C4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8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8" name="Line 504">
              <a:extLst>
                <a:ext uri="{FF2B5EF4-FFF2-40B4-BE49-F238E27FC236}">
                  <a16:creationId xmlns:a16="http://schemas.microsoft.com/office/drawing/2014/main" id="{D7D286FA-A459-D1C5-8E6D-52F2F56988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4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9" name="Line 505">
              <a:extLst>
                <a:ext uri="{FF2B5EF4-FFF2-40B4-BE49-F238E27FC236}">
                  <a16:creationId xmlns:a16="http://schemas.microsoft.com/office/drawing/2014/main" id="{B50DC771-5BAA-D7EA-D0E2-72AB220BEC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58" y="3759"/>
              <a:ext cx="0" cy="4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0" name="Line 506">
              <a:extLst>
                <a:ext uri="{FF2B5EF4-FFF2-40B4-BE49-F238E27FC236}">
                  <a16:creationId xmlns:a16="http://schemas.microsoft.com/office/drawing/2014/main" id="{C8C51C87-EAD3-CBFE-2780-F5B5BEF781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3" y="3491"/>
              <a:ext cx="0" cy="31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1" name="Line 507">
              <a:extLst>
                <a:ext uri="{FF2B5EF4-FFF2-40B4-BE49-F238E27FC236}">
                  <a16:creationId xmlns:a16="http://schemas.microsoft.com/office/drawing/2014/main" id="{C7440D30-6C3B-B79D-1DBA-2D1DEB1E3B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8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2" name="Line 508">
              <a:extLst>
                <a:ext uri="{FF2B5EF4-FFF2-40B4-BE49-F238E27FC236}">
                  <a16:creationId xmlns:a16="http://schemas.microsoft.com/office/drawing/2014/main" id="{B37AA1AE-B588-CC4A-DE77-5EAC8F4F1AA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3" name="Line 509">
              <a:extLst>
                <a:ext uri="{FF2B5EF4-FFF2-40B4-BE49-F238E27FC236}">
                  <a16:creationId xmlns:a16="http://schemas.microsoft.com/office/drawing/2014/main" id="{EBFFFD78-C434-0689-B9D1-CA0D9DFBF05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8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4" name="Line 510">
              <a:extLst>
                <a:ext uri="{FF2B5EF4-FFF2-40B4-BE49-F238E27FC236}">
                  <a16:creationId xmlns:a16="http://schemas.microsoft.com/office/drawing/2014/main" id="{5BB6C7A1-C10D-2CD8-3ACF-A8B9303129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5" name="Line 511">
              <a:extLst>
                <a:ext uri="{FF2B5EF4-FFF2-40B4-BE49-F238E27FC236}">
                  <a16:creationId xmlns:a16="http://schemas.microsoft.com/office/drawing/2014/main" id="{FA742C74-FAF0-5FA0-D35E-D0F9906F7DF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6" name="Line 512">
              <a:extLst>
                <a:ext uri="{FF2B5EF4-FFF2-40B4-BE49-F238E27FC236}">
                  <a16:creationId xmlns:a16="http://schemas.microsoft.com/office/drawing/2014/main" id="{C3AB44D2-904A-D52C-EABC-CE17C05B47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2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7" name="Line 513">
              <a:extLst>
                <a:ext uri="{FF2B5EF4-FFF2-40B4-BE49-F238E27FC236}">
                  <a16:creationId xmlns:a16="http://schemas.microsoft.com/office/drawing/2014/main" id="{FA08AF5B-2D5D-3C63-8C41-9D1262518B5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8" name="Line 514">
              <a:extLst>
                <a:ext uri="{FF2B5EF4-FFF2-40B4-BE49-F238E27FC236}">
                  <a16:creationId xmlns:a16="http://schemas.microsoft.com/office/drawing/2014/main" id="{21AEA665-A78E-6EE2-3981-8FFA8DE400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07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9" name="Line 515">
              <a:extLst>
                <a:ext uri="{FF2B5EF4-FFF2-40B4-BE49-F238E27FC236}">
                  <a16:creationId xmlns:a16="http://schemas.microsoft.com/office/drawing/2014/main" id="{7CC903C1-947E-FF60-A985-AFD58D1CA65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17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0" name="Line 516">
              <a:extLst>
                <a:ext uri="{FF2B5EF4-FFF2-40B4-BE49-F238E27FC236}">
                  <a16:creationId xmlns:a16="http://schemas.microsoft.com/office/drawing/2014/main" id="{65279DDE-F1A5-067B-E734-EE9CABBA4E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22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1" name="Line 517">
              <a:extLst>
                <a:ext uri="{FF2B5EF4-FFF2-40B4-BE49-F238E27FC236}">
                  <a16:creationId xmlns:a16="http://schemas.microsoft.com/office/drawing/2014/main" id="{3CFFE46D-BD36-20E4-4C26-453010C8B2F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2" name="Line 518">
              <a:extLst>
                <a:ext uri="{FF2B5EF4-FFF2-40B4-BE49-F238E27FC236}">
                  <a16:creationId xmlns:a16="http://schemas.microsoft.com/office/drawing/2014/main" id="{99DB85D5-759C-2B92-0D75-CB5CDE7518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7" y="3397"/>
              <a:ext cx="0" cy="40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3" name="Line 519">
              <a:extLst>
                <a:ext uri="{FF2B5EF4-FFF2-40B4-BE49-F238E27FC236}">
                  <a16:creationId xmlns:a16="http://schemas.microsoft.com/office/drawing/2014/main" id="{EA85238C-7C60-ABEF-41BF-25D9CD37B1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2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4" name="Line 520">
              <a:extLst>
                <a:ext uri="{FF2B5EF4-FFF2-40B4-BE49-F238E27FC236}">
                  <a16:creationId xmlns:a16="http://schemas.microsoft.com/office/drawing/2014/main" id="{FD06B4D7-2881-157F-F829-3A94D25773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5" name="Line 521">
              <a:extLst>
                <a:ext uri="{FF2B5EF4-FFF2-40B4-BE49-F238E27FC236}">
                  <a16:creationId xmlns:a16="http://schemas.microsoft.com/office/drawing/2014/main" id="{D5D78F9B-6840-4965-39B9-F1F08AFEDD2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2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6" name="Line 522">
              <a:extLst>
                <a:ext uri="{FF2B5EF4-FFF2-40B4-BE49-F238E27FC236}">
                  <a16:creationId xmlns:a16="http://schemas.microsoft.com/office/drawing/2014/main" id="{94E20A46-6A35-E910-7B00-6EC8742D6F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7" name="Line 523">
              <a:extLst>
                <a:ext uri="{FF2B5EF4-FFF2-40B4-BE49-F238E27FC236}">
                  <a16:creationId xmlns:a16="http://schemas.microsoft.com/office/drawing/2014/main" id="{285B930A-2132-BC26-7A19-61BF9E39250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7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8" name="Line 524">
              <a:extLst>
                <a:ext uri="{FF2B5EF4-FFF2-40B4-BE49-F238E27FC236}">
                  <a16:creationId xmlns:a16="http://schemas.microsoft.com/office/drawing/2014/main" id="{769EC646-0FF3-2A37-74AC-218C78854FA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9" name="Line 525">
              <a:extLst>
                <a:ext uri="{FF2B5EF4-FFF2-40B4-BE49-F238E27FC236}">
                  <a16:creationId xmlns:a16="http://schemas.microsoft.com/office/drawing/2014/main" id="{4B9C2E77-FCD4-69FC-5E23-73ADB8F83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6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0" name="Line 526">
              <a:extLst>
                <a:ext uri="{FF2B5EF4-FFF2-40B4-BE49-F238E27FC236}">
                  <a16:creationId xmlns:a16="http://schemas.microsoft.com/office/drawing/2014/main" id="{0EC8FEA1-BCA4-85E4-1EEE-887CD93206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1" name="Line 527">
              <a:extLst>
                <a:ext uri="{FF2B5EF4-FFF2-40B4-BE49-F238E27FC236}">
                  <a16:creationId xmlns:a16="http://schemas.microsoft.com/office/drawing/2014/main" id="{B3DBF39B-6D2C-F349-F04A-6327CFCBFD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6" y="3343"/>
              <a:ext cx="0" cy="46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2" name="Line 528">
              <a:extLst>
                <a:ext uri="{FF2B5EF4-FFF2-40B4-BE49-F238E27FC236}">
                  <a16:creationId xmlns:a16="http://schemas.microsoft.com/office/drawing/2014/main" id="{5C1C479B-7101-E5BE-C521-26A446BF9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1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3" name="Line 529">
              <a:extLst>
                <a:ext uri="{FF2B5EF4-FFF2-40B4-BE49-F238E27FC236}">
                  <a16:creationId xmlns:a16="http://schemas.microsoft.com/office/drawing/2014/main" id="{FE608444-D083-EE78-E612-05D5975F435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6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4" name="Line 530">
              <a:extLst>
                <a:ext uri="{FF2B5EF4-FFF2-40B4-BE49-F238E27FC236}">
                  <a16:creationId xmlns:a16="http://schemas.microsoft.com/office/drawing/2014/main" id="{2B948453-A517-DA1D-1D0D-2D671647F5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1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5" name="Line 531">
              <a:extLst>
                <a:ext uri="{FF2B5EF4-FFF2-40B4-BE49-F238E27FC236}">
                  <a16:creationId xmlns:a16="http://schemas.microsoft.com/office/drawing/2014/main" id="{B01F8805-39CB-FF6F-07CC-346BFCC2B2F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21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6" name="Line 532">
              <a:extLst>
                <a:ext uri="{FF2B5EF4-FFF2-40B4-BE49-F238E27FC236}">
                  <a16:creationId xmlns:a16="http://schemas.microsoft.com/office/drawing/2014/main" id="{45A62921-2D14-0FA3-685F-CFA75A1C7F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1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7" name="Line 533">
              <a:extLst>
                <a:ext uri="{FF2B5EF4-FFF2-40B4-BE49-F238E27FC236}">
                  <a16:creationId xmlns:a16="http://schemas.microsoft.com/office/drawing/2014/main" id="{BF80D992-7751-B881-3A7B-8A031CCCB1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8" name="Line 534">
              <a:extLst>
                <a:ext uri="{FF2B5EF4-FFF2-40B4-BE49-F238E27FC236}">
                  <a16:creationId xmlns:a16="http://schemas.microsoft.com/office/drawing/2014/main" id="{50A6E5C8-FC6A-EF7F-D76B-80D8A5FD6C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9" name="Line 535">
              <a:extLst>
                <a:ext uri="{FF2B5EF4-FFF2-40B4-BE49-F238E27FC236}">
                  <a16:creationId xmlns:a16="http://schemas.microsoft.com/office/drawing/2014/main" id="{D962AB88-EEF0-0EFA-C9E9-4C53C61D437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0" name="Line 536">
              <a:extLst>
                <a:ext uri="{FF2B5EF4-FFF2-40B4-BE49-F238E27FC236}">
                  <a16:creationId xmlns:a16="http://schemas.microsoft.com/office/drawing/2014/main" id="{3F96EE1D-0B38-1D3A-39B0-C23F5C494D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1" y="3422"/>
              <a:ext cx="0" cy="381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1" name="Line 537">
              <a:extLst>
                <a:ext uri="{FF2B5EF4-FFF2-40B4-BE49-F238E27FC236}">
                  <a16:creationId xmlns:a16="http://schemas.microsoft.com/office/drawing/2014/main" id="{DE5A871F-64B2-D2A6-9D44-8B68A994CC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6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2" name="Line 538">
              <a:extLst>
                <a:ext uri="{FF2B5EF4-FFF2-40B4-BE49-F238E27FC236}">
                  <a16:creationId xmlns:a16="http://schemas.microsoft.com/office/drawing/2014/main" id="{7CDF38FD-10E2-FE41-3907-086A5E7BE0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6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3" name="Line 539">
              <a:extLst>
                <a:ext uri="{FF2B5EF4-FFF2-40B4-BE49-F238E27FC236}">
                  <a16:creationId xmlns:a16="http://schemas.microsoft.com/office/drawing/2014/main" id="{7CE15E5E-72FE-649A-6795-2C8F44F180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7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4" name="Line 540">
              <a:extLst>
                <a:ext uri="{FF2B5EF4-FFF2-40B4-BE49-F238E27FC236}">
                  <a16:creationId xmlns:a16="http://schemas.microsoft.com/office/drawing/2014/main" id="{77886266-580F-5EC0-70BF-45A4CE5C88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5" name="Line 541">
              <a:extLst>
                <a:ext uri="{FF2B5EF4-FFF2-40B4-BE49-F238E27FC236}">
                  <a16:creationId xmlns:a16="http://schemas.microsoft.com/office/drawing/2014/main" id="{C357C117-FC4A-0667-7EBA-45F4731C32F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95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6" name="Line 542">
              <a:extLst>
                <a:ext uri="{FF2B5EF4-FFF2-40B4-BE49-F238E27FC236}">
                  <a16:creationId xmlns:a16="http://schemas.microsoft.com/office/drawing/2014/main" id="{8C778BFA-3CA4-637B-79A8-01AA00D0C7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7" name="Line 543">
              <a:extLst>
                <a:ext uri="{FF2B5EF4-FFF2-40B4-BE49-F238E27FC236}">
                  <a16:creationId xmlns:a16="http://schemas.microsoft.com/office/drawing/2014/main" id="{E7AC2B91-5F1C-F9E3-D9D0-E7F48678CBD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8" name="Line 544">
              <a:extLst>
                <a:ext uri="{FF2B5EF4-FFF2-40B4-BE49-F238E27FC236}">
                  <a16:creationId xmlns:a16="http://schemas.microsoft.com/office/drawing/2014/main" id="{B05D7E31-2EB6-373C-FE64-DAD23917F3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0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9" name="Line 545">
              <a:extLst>
                <a:ext uri="{FF2B5EF4-FFF2-40B4-BE49-F238E27FC236}">
                  <a16:creationId xmlns:a16="http://schemas.microsoft.com/office/drawing/2014/main" id="{E4200EE6-F3C9-D69E-F525-F1D9F704AD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5" y="2694"/>
              <a:ext cx="0" cy="1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0" name="Line 546">
              <a:extLst>
                <a:ext uri="{FF2B5EF4-FFF2-40B4-BE49-F238E27FC236}">
                  <a16:creationId xmlns:a16="http://schemas.microsoft.com/office/drawing/2014/main" id="{195BE773-B8A8-1777-1E1B-A45F23380F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3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1" name="Line 547">
              <a:extLst>
                <a:ext uri="{FF2B5EF4-FFF2-40B4-BE49-F238E27FC236}">
                  <a16:creationId xmlns:a16="http://schemas.microsoft.com/office/drawing/2014/main" id="{8B3135BA-B46A-9FEF-2824-D8C3028B6C5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4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2" name="Line 548">
              <a:extLst>
                <a:ext uri="{FF2B5EF4-FFF2-40B4-BE49-F238E27FC236}">
                  <a16:creationId xmlns:a16="http://schemas.microsoft.com/office/drawing/2014/main" id="{3FA8C04C-174E-AC5A-89DF-6C24FE0F193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55" y="3556"/>
              <a:ext cx="0" cy="24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3" name="Line 549">
              <a:extLst>
                <a:ext uri="{FF2B5EF4-FFF2-40B4-BE49-F238E27FC236}">
                  <a16:creationId xmlns:a16="http://schemas.microsoft.com/office/drawing/2014/main" id="{A75E8965-D1E1-FA67-F815-4D098FB7E5B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0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4" name="Line 550">
              <a:extLst>
                <a:ext uri="{FF2B5EF4-FFF2-40B4-BE49-F238E27FC236}">
                  <a16:creationId xmlns:a16="http://schemas.microsoft.com/office/drawing/2014/main" id="{AB8F2CB7-29FE-82D3-FBF4-7C25474A8E5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5" name="Line 551">
              <a:extLst>
                <a:ext uri="{FF2B5EF4-FFF2-40B4-BE49-F238E27FC236}">
                  <a16:creationId xmlns:a16="http://schemas.microsoft.com/office/drawing/2014/main" id="{DBB3A720-A530-C687-77D0-91AFBB3CEB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0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6" name="Line 552">
              <a:extLst>
                <a:ext uri="{FF2B5EF4-FFF2-40B4-BE49-F238E27FC236}">
                  <a16:creationId xmlns:a16="http://schemas.microsoft.com/office/drawing/2014/main" id="{2D7FA73D-6901-E9C2-2EA0-A2C2473B7E7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5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7" name="Line 553">
              <a:extLst>
                <a:ext uri="{FF2B5EF4-FFF2-40B4-BE49-F238E27FC236}">
                  <a16:creationId xmlns:a16="http://schemas.microsoft.com/office/drawing/2014/main" id="{8FC10CFD-B131-EE73-1362-FED43F66023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8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8" name="Line 554">
              <a:extLst>
                <a:ext uri="{FF2B5EF4-FFF2-40B4-BE49-F238E27FC236}">
                  <a16:creationId xmlns:a16="http://schemas.microsoft.com/office/drawing/2014/main" id="{BDF6F436-5057-C071-C351-AC3F7D32BA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0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9" name="Line 555">
              <a:extLst>
                <a:ext uri="{FF2B5EF4-FFF2-40B4-BE49-F238E27FC236}">
                  <a16:creationId xmlns:a16="http://schemas.microsoft.com/office/drawing/2014/main" id="{2366D4C1-DC39-CA0E-4E8D-CF92AB3BBB0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4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0" name="Line 556">
              <a:extLst>
                <a:ext uri="{FF2B5EF4-FFF2-40B4-BE49-F238E27FC236}">
                  <a16:creationId xmlns:a16="http://schemas.microsoft.com/office/drawing/2014/main" id="{47924D8D-AECA-E31B-1CE2-A33B60F248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9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1" name="Line 557">
              <a:extLst>
                <a:ext uri="{FF2B5EF4-FFF2-40B4-BE49-F238E27FC236}">
                  <a16:creationId xmlns:a16="http://schemas.microsoft.com/office/drawing/2014/main" id="{91223B02-D78F-CF86-D6ED-5606ABCDFB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4" y="3531"/>
              <a:ext cx="0" cy="27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2" name="Line 558">
              <a:extLst>
                <a:ext uri="{FF2B5EF4-FFF2-40B4-BE49-F238E27FC236}">
                  <a16:creationId xmlns:a16="http://schemas.microsoft.com/office/drawing/2014/main" id="{351DB291-2687-485D-5417-6C7FA605222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9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3" name="Line 559">
              <a:extLst>
                <a:ext uri="{FF2B5EF4-FFF2-40B4-BE49-F238E27FC236}">
                  <a16:creationId xmlns:a16="http://schemas.microsoft.com/office/drawing/2014/main" id="{8740CDFF-7A06-B4DA-7738-3B2E787CA0F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3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4" name="Line 560">
              <a:extLst>
                <a:ext uri="{FF2B5EF4-FFF2-40B4-BE49-F238E27FC236}">
                  <a16:creationId xmlns:a16="http://schemas.microsoft.com/office/drawing/2014/main" id="{D942C7B7-2984-445D-5F91-2F8CA091D8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4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5" name="Line 561">
              <a:extLst>
                <a:ext uri="{FF2B5EF4-FFF2-40B4-BE49-F238E27FC236}">
                  <a16:creationId xmlns:a16="http://schemas.microsoft.com/office/drawing/2014/main" id="{68C95CF0-B897-96E4-D304-33F236E1F3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5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6" name="Line 562">
              <a:extLst>
                <a:ext uri="{FF2B5EF4-FFF2-40B4-BE49-F238E27FC236}">
                  <a16:creationId xmlns:a16="http://schemas.microsoft.com/office/drawing/2014/main" id="{C4874114-18D6-495B-FBE7-0380748001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69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7" name="Line 563">
              <a:extLst>
                <a:ext uri="{FF2B5EF4-FFF2-40B4-BE49-F238E27FC236}">
                  <a16:creationId xmlns:a16="http://schemas.microsoft.com/office/drawing/2014/main" id="{D4C8500B-8817-3744-C6B0-60003BB0B81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7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8" name="Line 564">
              <a:extLst>
                <a:ext uri="{FF2B5EF4-FFF2-40B4-BE49-F238E27FC236}">
                  <a16:creationId xmlns:a16="http://schemas.microsoft.com/office/drawing/2014/main" id="{643E40C9-40C5-2045-DE92-86553DC1D38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3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9" name="Line 565">
              <a:extLst>
                <a:ext uri="{FF2B5EF4-FFF2-40B4-BE49-F238E27FC236}">
                  <a16:creationId xmlns:a16="http://schemas.microsoft.com/office/drawing/2014/main" id="{BB3D0CE8-9AF8-2B81-5EA5-DE614CA11CC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0" name="Line 566">
              <a:extLst>
                <a:ext uri="{FF2B5EF4-FFF2-40B4-BE49-F238E27FC236}">
                  <a16:creationId xmlns:a16="http://schemas.microsoft.com/office/drawing/2014/main" id="{7319E426-313B-D8AF-2E1B-3779343E84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1" name="Line 567">
              <a:extLst>
                <a:ext uri="{FF2B5EF4-FFF2-40B4-BE49-F238E27FC236}">
                  <a16:creationId xmlns:a16="http://schemas.microsoft.com/office/drawing/2014/main" id="{1EE8BB6B-B483-008A-90F2-7EFC5397C4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2" name="Line 568">
              <a:extLst>
                <a:ext uri="{FF2B5EF4-FFF2-40B4-BE49-F238E27FC236}">
                  <a16:creationId xmlns:a16="http://schemas.microsoft.com/office/drawing/2014/main" id="{1348FC1C-1F2B-3CA8-14A2-304F6597EDB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8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3" name="Line 569">
              <a:extLst>
                <a:ext uri="{FF2B5EF4-FFF2-40B4-BE49-F238E27FC236}">
                  <a16:creationId xmlns:a16="http://schemas.microsoft.com/office/drawing/2014/main" id="{49DA9843-28F6-11B7-2A10-3A4301F056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13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4" name="Line 570">
              <a:extLst>
                <a:ext uri="{FF2B5EF4-FFF2-40B4-BE49-F238E27FC236}">
                  <a16:creationId xmlns:a16="http://schemas.microsoft.com/office/drawing/2014/main" id="{9E1B977F-CA07-0619-BC47-AAAC9BC35BC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28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5" name="Line 571">
              <a:extLst>
                <a:ext uri="{FF2B5EF4-FFF2-40B4-BE49-F238E27FC236}">
                  <a16:creationId xmlns:a16="http://schemas.microsoft.com/office/drawing/2014/main" id="{B569F053-D96D-0149-D588-6835E0304B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3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6" name="Line 572">
              <a:extLst>
                <a:ext uri="{FF2B5EF4-FFF2-40B4-BE49-F238E27FC236}">
                  <a16:creationId xmlns:a16="http://schemas.microsoft.com/office/drawing/2014/main" id="{E3EAE7E9-0E34-D581-7AA2-B160E3EC6E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8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7" name="Line 573">
              <a:extLst>
                <a:ext uri="{FF2B5EF4-FFF2-40B4-BE49-F238E27FC236}">
                  <a16:creationId xmlns:a16="http://schemas.microsoft.com/office/drawing/2014/main" id="{6C0AC6EB-0C20-996D-0373-7254862BA39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4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8" name="Line 574">
              <a:extLst>
                <a:ext uri="{FF2B5EF4-FFF2-40B4-BE49-F238E27FC236}">
                  <a16:creationId xmlns:a16="http://schemas.microsoft.com/office/drawing/2014/main" id="{E71B8940-A729-76B6-4BCE-71446CAA37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9" name="Line 575">
              <a:extLst>
                <a:ext uri="{FF2B5EF4-FFF2-40B4-BE49-F238E27FC236}">
                  <a16:creationId xmlns:a16="http://schemas.microsoft.com/office/drawing/2014/main" id="{1DCA18BD-6154-A332-0AAE-E2F61E2C38B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8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0" name="Line 576">
              <a:extLst>
                <a:ext uri="{FF2B5EF4-FFF2-40B4-BE49-F238E27FC236}">
                  <a16:creationId xmlns:a16="http://schemas.microsoft.com/office/drawing/2014/main" id="{755BBF18-CF11-5F3F-C938-95DA0B05E06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1" name="Line 577">
              <a:extLst>
                <a:ext uri="{FF2B5EF4-FFF2-40B4-BE49-F238E27FC236}">
                  <a16:creationId xmlns:a16="http://schemas.microsoft.com/office/drawing/2014/main" id="{CE756399-E38F-B757-DA8E-390F9E69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7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2" name="Line 578">
              <a:extLst>
                <a:ext uri="{FF2B5EF4-FFF2-40B4-BE49-F238E27FC236}">
                  <a16:creationId xmlns:a16="http://schemas.microsoft.com/office/drawing/2014/main" id="{270439A5-D7E3-E1E1-3DDE-214546E99F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2" y="3580"/>
              <a:ext cx="0" cy="22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3" name="Line 579">
              <a:extLst>
                <a:ext uri="{FF2B5EF4-FFF2-40B4-BE49-F238E27FC236}">
                  <a16:creationId xmlns:a16="http://schemas.microsoft.com/office/drawing/2014/main" id="{99E04EEB-19AD-99E9-E93D-E577F845EEB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7" y="3679"/>
              <a:ext cx="0" cy="12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4" name="Line 580">
              <a:extLst>
                <a:ext uri="{FF2B5EF4-FFF2-40B4-BE49-F238E27FC236}">
                  <a16:creationId xmlns:a16="http://schemas.microsoft.com/office/drawing/2014/main" id="{025D759C-2975-EE29-7BFB-CB62868936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2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5" name="Line 581">
              <a:extLst>
                <a:ext uri="{FF2B5EF4-FFF2-40B4-BE49-F238E27FC236}">
                  <a16:creationId xmlns:a16="http://schemas.microsoft.com/office/drawing/2014/main" id="{2F5FCF28-8123-5015-EF6B-D5A5972360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7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6" name="Line 582">
              <a:extLst>
                <a:ext uri="{FF2B5EF4-FFF2-40B4-BE49-F238E27FC236}">
                  <a16:creationId xmlns:a16="http://schemas.microsoft.com/office/drawing/2014/main" id="{BDF6805D-3CF0-71AD-E9B5-961B8CC5D9B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2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7" name="Line 583">
              <a:extLst>
                <a:ext uri="{FF2B5EF4-FFF2-40B4-BE49-F238E27FC236}">
                  <a16:creationId xmlns:a16="http://schemas.microsoft.com/office/drawing/2014/main" id="{0831E7B5-94DF-C762-8D16-DE8DB7E1CB7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8" name="Line 584">
              <a:extLst>
                <a:ext uri="{FF2B5EF4-FFF2-40B4-BE49-F238E27FC236}">
                  <a16:creationId xmlns:a16="http://schemas.microsoft.com/office/drawing/2014/main" id="{8098D676-14B6-24EE-B8F4-4F63EC210D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52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9" name="Line 585">
              <a:extLst>
                <a:ext uri="{FF2B5EF4-FFF2-40B4-BE49-F238E27FC236}">
                  <a16:creationId xmlns:a16="http://schemas.microsoft.com/office/drawing/2014/main" id="{30D8BC87-BF9F-80A6-03F9-FA32FD69A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62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0" name="Line 586">
              <a:extLst>
                <a:ext uri="{FF2B5EF4-FFF2-40B4-BE49-F238E27FC236}">
                  <a16:creationId xmlns:a16="http://schemas.microsoft.com/office/drawing/2014/main" id="{B20C3641-18E2-56E1-4CA2-6F1C159C586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1" name="Line 587">
              <a:extLst>
                <a:ext uri="{FF2B5EF4-FFF2-40B4-BE49-F238E27FC236}">
                  <a16:creationId xmlns:a16="http://schemas.microsoft.com/office/drawing/2014/main" id="{25B3243E-0B87-7011-DCB9-F0BFD65CE98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7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2" name="Line 588">
              <a:extLst>
                <a:ext uri="{FF2B5EF4-FFF2-40B4-BE49-F238E27FC236}">
                  <a16:creationId xmlns:a16="http://schemas.microsoft.com/office/drawing/2014/main" id="{C7C11C70-A550-40B5-6C5F-EA4456EB105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3" name="Line 589">
              <a:extLst>
                <a:ext uri="{FF2B5EF4-FFF2-40B4-BE49-F238E27FC236}">
                  <a16:creationId xmlns:a16="http://schemas.microsoft.com/office/drawing/2014/main" id="{7ADA36DF-D0C8-A60A-489F-A70ECEB61F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6" y="3764"/>
              <a:ext cx="0" cy="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4" name="Line 590">
              <a:extLst>
                <a:ext uri="{FF2B5EF4-FFF2-40B4-BE49-F238E27FC236}">
                  <a16:creationId xmlns:a16="http://schemas.microsoft.com/office/drawing/2014/main" id="{045CE001-0C08-00FC-0FD0-B5F455CEDCC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9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5" name="Line 591">
              <a:extLst>
                <a:ext uri="{FF2B5EF4-FFF2-40B4-BE49-F238E27FC236}">
                  <a16:creationId xmlns:a16="http://schemas.microsoft.com/office/drawing/2014/main" id="{4D50C509-3DB8-3EE4-9325-1043375970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16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6" name="Line 592">
              <a:extLst>
                <a:ext uri="{FF2B5EF4-FFF2-40B4-BE49-F238E27FC236}">
                  <a16:creationId xmlns:a16="http://schemas.microsoft.com/office/drawing/2014/main" id="{D7390C4A-0ACD-DC2D-CCD2-ED25765B77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1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7" name="Line 593">
              <a:extLst>
                <a:ext uri="{FF2B5EF4-FFF2-40B4-BE49-F238E27FC236}">
                  <a16:creationId xmlns:a16="http://schemas.microsoft.com/office/drawing/2014/main" id="{06F37AE0-F4ED-515B-18CC-17FF510E07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6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8" name="Line 594">
              <a:extLst>
                <a:ext uri="{FF2B5EF4-FFF2-40B4-BE49-F238E27FC236}">
                  <a16:creationId xmlns:a16="http://schemas.microsoft.com/office/drawing/2014/main" id="{006E364C-DB64-957E-CA0E-651665182C5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9" name="Line 595">
              <a:extLst>
                <a:ext uri="{FF2B5EF4-FFF2-40B4-BE49-F238E27FC236}">
                  <a16:creationId xmlns:a16="http://schemas.microsoft.com/office/drawing/2014/main" id="{A5451EAB-2749-FBB9-A70B-49BDD42CDF7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0" name="Line 596">
              <a:extLst>
                <a:ext uri="{FF2B5EF4-FFF2-40B4-BE49-F238E27FC236}">
                  <a16:creationId xmlns:a16="http://schemas.microsoft.com/office/drawing/2014/main" id="{4A4500FD-727E-D1A6-104C-B5D7DBD739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1" name="Line 597">
              <a:extLst>
                <a:ext uri="{FF2B5EF4-FFF2-40B4-BE49-F238E27FC236}">
                  <a16:creationId xmlns:a16="http://schemas.microsoft.com/office/drawing/2014/main" id="{8C048BCE-AA48-721E-4975-BBFB1070FA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2" name="Line 598">
              <a:extLst>
                <a:ext uri="{FF2B5EF4-FFF2-40B4-BE49-F238E27FC236}">
                  <a16:creationId xmlns:a16="http://schemas.microsoft.com/office/drawing/2014/main" id="{6441B112-2698-465E-23E1-CBB70C3F95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8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3" name="Line 599">
              <a:extLst>
                <a:ext uri="{FF2B5EF4-FFF2-40B4-BE49-F238E27FC236}">
                  <a16:creationId xmlns:a16="http://schemas.microsoft.com/office/drawing/2014/main" id="{955CB1DC-CAD5-9AFE-C349-3F5C4CF910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05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4" name="Line 600">
              <a:extLst>
                <a:ext uri="{FF2B5EF4-FFF2-40B4-BE49-F238E27FC236}">
                  <a16:creationId xmlns:a16="http://schemas.microsoft.com/office/drawing/2014/main" id="{55A0F3D2-F49F-3AD6-BE27-65CC8FA5EE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0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5" name="Line 601">
              <a:extLst>
                <a:ext uri="{FF2B5EF4-FFF2-40B4-BE49-F238E27FC236}">
                  <a16:creationId xmlns:a16="http://schemas.microsoft.com/office/drawing/2014/main" id="{0150FAC5-1D56-CFE1-F383-88FF5AE8D7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6" name="Line 602">
              <a:extLst>
                <a:ext uri="{FF2B5EF4-FFF2-40B4-BE49-F238E27FC236}">
                  <a16:creationId xmlns:a16="http://schemas.microsoft.com/office/drawing/2014/main" id="{A3192E2F-A3FD-29AC-D13C-760CD2F633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2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7" name="Line 603">
              <a:extLst>
                <a:ext uri="{FF2B5EF4-FFF2-40B4-BE49-F238E27FC236}">
                  <a16:creationId xmlns:a16="http://schemas.microsoft.com/office/drawing/2014/main" id="{52163AD6-39A7-B75B-6C94-BE2DE0A6C8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0" y="3719"/>
              <a:ext cx="0" cy="8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8" name="Line 604">
              <a:extLst>
                <a:ext uri="{FF2B5EF4-FFF2-40B4-BE49-F238E27FC236}">
                  <a16:creationId xmlns:a16="http://schemas.microsoft.com/office/drawing/2014/main" id="{D6F161ED-0FE2-225B-85FC-963918ABFBC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5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9" name="Line 605">
              <a:extLst>
                <a:ext uri="{FF2B5EF4-FFF2-40B4-BE49-F238E27FC236}">
                  <a16:creationId xmlns:a16="http://schemas.microsoft.com/office/drawing/2014/main" id="{A5836F53-6484-8481-2EBE-CCF9023765A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45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80" name="Line 606">
              <a:extLst>
                <a:ext uri="{FF2B5EF4-FFF2-40B4-BE49-F238E27FC236}">
                  <a16:creationId xmlns:a16="http://schemas.microsoft.com/office/drawing/2014/main" id="{053EAFE1-DA00-578D-20E3-697FB3DAA7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6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9885DF05-D42E-5C20-0FA1-52ACE598809E}"/>
              </a:ext>
            </a:extLst>
          </p:cNvPr>
          <p:cNvSpPr/>
          <p:nvPr/>
        </p:nvSpPr>
        <p:spPr>
          <a:xfrm>
            <a:off x="5401559" y="0"/>
            <a:ext cx="1973927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0260433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50DF1C5-D9AF-F3E7-2DBD-6EACFE562D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-2002945" y="1770006"/>
            <a:ext cx="5868194" cy="2016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9FBAE51-4CAF-5BAE-BD4A-A85148310C43}"/>
              </a:ext>
            </a:extLst>
          </p:cNvPr>
          <p:cNvSpPr/>
          <p:nvPr/>
        </p:nvSpPr>
        <p:spPr>
          <a:xfrm>
            <a:off x="5401559" y="0"/>
            <a:ext cx="6790441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grpSp>
        <p:nvGrpSpPr>
          <p:cNvPr id="201" name="Group 607">
            <a:extLst>
              <a:ext uri="{FF2B5EF4-FFF2-40B4-BE49-F238E27FC236}">
                <a16:creationId xmlns:a16="http://schemas.microsoft.com/office/drawing/2014/main" id="{D5EDA25C-592B-5EAE-CCD0-D2BFD9EAF6A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133694" y="956698"/>
            <a:ext cx="6160851" cy="3600000"/>
            <a:chOff x="1079" y="768"/>
            <a:chExt cx="1381" cy="3035"/>
          </a:xfrm>
        </p:grpSpPr>
        <p:sp>
          <p:nvSpPr>
            <p:cNvPr id="202" name="Line 428">
              <a:extLst>
                <a:ext uri="{FF2B5EF4-FFF2-40B4-BE49-F238E27FC236}">
                  <a16:creationId xmlns:a16="http://schemas.microsoft.com/office/drawing/2014/main" id="{93C06D28-D400-7CD9-49F9-AD648BC297E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79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3" name="Line 429">
              <a:extLst>
                <a:ext uri="{FF2B5EF4-FFF2-40B4-BE49-F238E27FC236}">
                  <a16:creationId xmlns:a16="http://schemas.microsoft.com/office/drawing/2014/main" id="{C5EF7987-7F9B-F385-FA61-FD94090BD2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89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4" name="Line 430">
              <a:extLst>
                <a:ext uri="{FF2B5EF4-FFF2-40B4-BE49-F238E27FC236}">
                  <a16:creationId xmlns:a16="http://schemas.microsoft.com/office/drawing/2014/main" id="{493E23E2-2FE3-26BD-7D3E-151AB66FE93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13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5" name="Line 431">
              <a:extLst>
                <a:ext uri="{FF2B5EF4-FFF2-40B4-BE49-F238E27FC236}">
                  <a16:creationId xmlns:a16="http://schemas.microsoft.com/office/drawing/2014/main" id="{B4535C4C-4BA5-E89E-2A79-99C3788455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6" name="Line 432">
              <a:extLst>
                <a:ext uri="{FF2B5EF4-FFF2-40B4-BE49-F238E27FC236}">
                  <a16:creationId xmlns:a16="http://schemas.microsoft.com/office/drawing/2014/main" id="{4EF2818C-B4FC-770A-02B1-529F2BD27E7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8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7" name="Line 433">
              <a:extLst>
                <a:ext uri="{FF2B5EF4-FFF2-40B4-BE49-F238E27FC236}">
                  <a16:creationId xmlns:a16="http://schemas.microsoft.com/office/drawing/2014/main" id="{62A68861-F121-C931-FAB8-1C3660A66E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8" name="Line 434">
              <a:extLst>
                <a:ext uri="{FF2B5EF4-FFF2-40B4-BE49-F238E27FC236}">
                  <a16:creationId xmlns:a16="http://schemas.microsoft.com/office/drawing/2014/main" id="{92B730A3-5052-5097-D15A-EE1E82ED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9" name="Line 435">
              <a:extLst>
                <a:ext uri="{FF2B5EF4-FFF2-40B4-BE49-F238E27FC236}">
                  <a16:creationId xmlns:a16="http://schemas.microsoft.com/office/drawing/2014/main" id="{B79B507A-2799-99C1-1E88-A94B6CAED5C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58" y="3457"/>
              <a:ext cx="0" cy="3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0" name="Line 436">
              <a:extLst>
                <a:ext uri="{FF2B5EF4-FFF2-40B4-BE49-F238E27FC236}">
                  <a16:creationId xmlns:a16="http://schemas.microsoft.com/office/drawing/2014/main" id="{75933A08-D853-70B1-EB58-D8C12F4130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1" name="Line 437">
              <a:extLst>
                <a:ext uri="{FF2B5EF4-FFF2-40B4-BE49-F238E27FC236}">
                  <a16:creationId xmlns:a16="http://schemas.microsoft.com/office/drawing/2014/main" id="{1D314D87-4238-F72C-C1ED-0F243052937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7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2" name="Line 438">
              <a:extLst>
                <a:ext uri="{FF2B5EF4-FFF2-40B4-BE49-F238E27FC236}">
                  <a16:creationId xmlns:a16="http://schemas.microsoft.com/office/drawing/2014/main" id="{452EC728-03F1-BB25-73C1-C86170EF21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3" name="Line 439">
              <a:extLst>
                <a:ext uri="{FF2B5EF4-FFF2-40B4-BE49-F238E27FC236}">
                  <a16:creationId xmlns:a16="http://schemas.microsoft.com/office/drawing/2014/main" id="{58119279-DCA9-8AEC-FC60-BA405906896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4" name="Line 440">
              <a:extLst>
                <a:ext uri="{FF2B5EF4-FFF2-40B4-BE49-F238E27FC236}">
                  <a16:creationId xmlns:a16="http://schemas.microsoft.com/office/drawing/2014/main" id="{314C42FA-2AE6-B851-143C-9D3C9377343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3" y="3253"/>
              <a:ext cx="0" cy="55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5" name="Line 441">
              <a:extLst>
                <a:ext uri="{FF2B5EF4-FFF2-40B4-BE49-F238E27FC236}">
                  <a16:creationId xmlns:a16="http://schemas.microsoft.com/office/drawing/2014/main" id="{DE7B3575-F59C-70E9-46FC-A5388331975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7" y="3590"/>
              <a:ext cx="0" cy="21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6" name="Line 442">
              <a:extLst>
                <a:ext uri="{FF2B5EF4-FFF2-40B4-BE49-F238E27FC236}">
                  <a16:creationId xmlns:a16="http://schemas.microsoft.com/office/drawing/2014/main" id="{9B810B70-1837-5C33-A565-0734B2FEDB2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7" name="Line 443">
              <a:extLst>
                <a:ext uri="{FF2B5EF4-FFF2-40B4-BE49-F238E27FC236}">
                  <a16:creationId xmlns:a16="http://schemas.microsoft.com/office/drawing/2014/main" id="{E03B979D-6903-8650-D33A-38A418C1581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7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8" name="Line 444">
              <a:extLst>
                <a:ext uri="{FF2B5EF4-FFF2-40B4-BE49-F238E27FC236}">
                  <a16:creationId xmlns:a16="http://schemas.microsoft.com/office/drawing/2014/main" id="{531447B4-52A9-35EC-2750-7CE833D5A90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1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9" name="Line 445">
              <a:extLst>
                <a:ext uri="{FF2B5EF4-FFF2-40B4-BE49-F238E27FC236}">
                  <a16:creationId xmlns:a16="http://schemas.microsoft.com/office/drawing/2014/main" id="{D7037084-500F-A277-9A63-DB61F07B4FA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2" y="3461"/>
              <a:ext cx="0" cy="34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0" name="Line 446">
              <a:extLst>
                <a:ext uri="{FF2B5EF4-FFF2-40B4-BE49-F238E27FC236}">
                  <a16:creationId xmlns:a16="http://schemas.microsoft.com/office/drawing/2014/main" id="{FEF9AC23-6F55-4DC3-4544-6CBD6797E44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1" name="Line 447">
              <a:extLst>
                <a:ext uri="{FF2B5EF4-FFF2-40B4-BE49-F238E27FC236}">
                  <a16:creationId xmlns:a16="http://schemas.microsoft.com/office/drawing/2014/main" id="{DEBDB851-9A7B-2613-341D-72BCB71149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2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2" name="Line 448">
              <a:extLst>
                <a:ext uri="{FF2B5EF4-FFF2-40B4-BE49-F238E27FC236}">
                  <a16:creationId xmlns:a16="http://schemas.microsoft.com/office/drawing/2014/main" id="{8AC04AED-5C97-C164-FBE6-0660C51F02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7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3" name="Line 449">
              <a:extLst>
                <a:ext uri="{FF2B5EF4-FFF2-40B4-BE49-F238E27FC236}">
                  <a16:creationId xmlns:a16="http://schemas.microsoft.com/office/drawing/2014/main" id="{40AC9C6C-E8E1-82F7-FB49-6FD9A66927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2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4" name="Line 450">
              <a:extLst>
                <a:ext uri="{FF2B5EF4-FFF2-40B4-BE49-F238E27FC236}">
                  <a16:creationId xmlns:a16="http://schemas.microsoft.com/office/drawing/2014/main" id="{425A1375-BB85-811D-6D13-001AA22B19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7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5" name="Line 451">
              <a:extLst>
                <a:ext uri="{FF2B5EF4-FFF2-40B4-BE49-F238E27FC236}">
                  <a16:creationId xmlns:a16="http://schemas.microsoft.com/office/drawing/2014/main" id="{D21ED248-AFF0-E070-7A69-E604DF32B8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62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6" name="Line 452">
              <a:extLst>
                <a:ext uri="{FF2B5EF4-FFF2-40B4-BE49-F238E27FC236}">
                  <a16:creationId xmlns:a16="http://schemas.microsoft.com/office/drawing/2014/main" id="{BC6D60D0-C74B-E430-F0F0-BCDC225F1FD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2" y="3357"/>
              <a:ext cx="0" cy="4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7" name="Line 453">
              <a:extLst>
                <a:ext uri="{FF2B5EF4-FFF2-40B4-BE49-F238E27FC236}">
                  <a16:creationId xmlns:a16="http://schemas.microsoft.com/office/drawing/2014/main" id="{24708395-5B8C-76F7-4C08-BEB1F2D329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8" name="Line 454">
              <a:extLst>
                <a:ext uri="{FF2B5EF4-FFF2-40B4-BE49-F238E27FC236}">
                  <a16:creationId xmlns:a16="http://schemas.microsoft.com/office/drawing/2014/main" id="{31359C8C-CE01-66C9-A8DA-B49EBF65EE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01" y="3768"/>
              <a:ext cx="0" cy="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9" name="Line 455">
              <a:extLst>
                <a:ext uri="{FF2B5EF4-FFF2-40B4-BE49-F238E27FC236}">
                  <a16:creationId xmlns:a16="http://schemas.microsoft.com/office/drawing/2014/main" id="{B32A52F1-F885-9250-B621-5F28F5A0A5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1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0" name="Line 456">
              <a:extLst>
                <a:ext uri="{FF2B5EF4-FFF2-40B4-BE49-F238E27FC236}">
                  <a16:creationId xmlns:a16="http://schemas.microsoft.com/office/drawing/2014/main" id="{313C6A48-CDB1-7C6D-D765-04A9E088D82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6" y="3640"/>
              <a:ext cx="0" cy="16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1" name="Line 457">
              <a:extLst>
                <a:ext uri="{FF2B5EF4-FFF2-40B4-BE49-F238E27FC236}">
                  <a16:creationId xmlns:a16="http://schemas.microsoft.com/office/drawing/2014/main" id="{4B700C50-039B-3722-7BC8-3C2C9E8DC9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21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2" name="Line 458">
              <a:extLst>
                <a:ext uri="{FF2B5EF4-FFF2-40B4-BE49-F238E27FC236}">
                  <a16:creationId xmlns:a16="http://schemas.microsoft.com/office/drawing/2014/main" id="{5A21B8E1-9946-AEAE-C5CE-B8A93175CE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46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3" name="Line 459">
              <a:extLst>
                <a:ext uri="{FF2B5EF4-FFF2-40B4-BE49-F238E27FC236}">
                  <a16:creationId xmlns:a16="http://schemas.microsoft.com/office/drawing/2014/main" id="{1B8B5FCE-2D6F-E516-D2BF-2EED74A2FE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4" name="Line 460">
              <a:extLst>
                <a:ext uri="{FF2B5EF4-FFF2-40B4-BE49-F238E27FC236}">
                  <a16:creationId xmlns:a16="http://schemas.microsoft.com/office/drawing/2014/main" id="{0F1AFA95-C3F9-6C69-C787-66F897ABE37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6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5" name="Line 461">
              <a:extLst>
                <a:ext uri="{FF2B5EF4-FFF2-40B4-BE49-F238E27FC236}">
                  <a16:creationId xmlns:a16="http://schemas.microsoft.com/office/drawing/2014/main" id="{51CEE895-C304-2555-8925-A7143D261C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1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6" name="Line 462">
              <a:extLst>
                <a:ext uri="{FF2B5EF4-FFF2-40B4-BE49-F238E27FC236}">
                  <a16:creationId xmlns:a16="http://schemas.microsoft.com/office/drawing/2014/main" id="{76D7DC90-D143-0FF3-BB7D-71E81515FC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7" name="Line 463">
              <a:extLst>
                <a:ext uri="{FF2B5EF4-FFF2-40B4-BE49-F238E27FC236}">
                  <a16:creationId xmlns:a16="http://schemas.microsoft.com/office/drawing/2014/main" id="{3005F0B2-A3EB-6DF8-A905-1648CCC32C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1" y="3303"/>
              <a:ext cx="0" cy="50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8" name="Line 464">
              <a:extLst>
                <a:ext uri="{FF2B5EF4-FFF2-40B4-BE49-F238E27FC236}">
                  <a16:creationId xmlns:a16="http://schemas.microsoft.com/office/drawing/2014/main" id="{7B661206-FD4B-7C67-3B95-4376386CB22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9" name="Line 465">
              <a:extLst>
                <a:ext uri="{FF2B5EF4-FFF2-40B4-BE49-F238E27FC236}">
                  <a16:creationId xmlns:a16="http://schemas.microsoft.com/office/drawing/2014/main" id="{FAC333C9-F05B-67DA-79F1-8BBFB1DBD2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1" y="1778"/>
              <a:ext cx="0" cy="20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0" name="Line 466">
              <a:extLst>
                <a:ext uri="{FF2B5EF4-FFF2-40B4-BE49-F238E27FC236}">
                  <a16:creationId xmlns:a16="http://schemas.microsoft.com/office/drawing/2014/main" id="{494209DA-21FB-9977-FD48-C859CC5B498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6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1" name="Line 467">
              <a:extLst>
                <a:ext uri="{FF2B5EF4-FFF2-40B4-BE49-F238E27FC236}">
                  <a16:creationId xmlns:a16="http://schemas.microsoft.com/office/drawing/2014/main" id="{9F3FB118-DAF6-884F-CBC5-59125E21DC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2" name="Line 468">
              <a:extLst>
                <a:ext uri="{FF2B5EF4-FFF2-40B4-BE49-F238E27FC236}">
                  <a16:creationId xmlns:a16="http://schemas.microsoft.com/office/drawing/2014/main" id="{67354EF4-15DF-C051-C9ED-4A085B108A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3" name="Line 469">
              <a:extLst>
                <a:ext uri="{FF2B5EF4-FFF2-40B4-BE49-F238E27FC236}">
                  <a16:creationId xmlns:a16="http://schemas.microsoft.com/office/drawing/2014/main" id="{23C1802A-2103-7590-A1F2-BCF317D7B5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1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4" name="Line 470">
              <a:extLst>
                <a:ext uri="{FF2B5EF4-FFF2-40B4-BE49-F238E27FC236}">
                  <a16:creationId xmlns:a16="http://schemas.microsoft.com/office/drawing/2014/main" id="{77322E64-4725-D24E-A115-DA779942CE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20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5" name="Line 471">
              <a:extLst>
                <a:ext uri="{FF2B5EF4-FFF2-40B4-BE49-F238E27FC236}">
                  <a16:creationId xmlns:a16="http://schemas.microsoft.com/office/drawing/2014/main" id="{5748D86E-DB92-1CEA-0943-07A2B3C9E16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0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6" name="Line 472">
              <a:extLst>
                <a:ext uri="{FF2B5EF4-FFF2-40B4-BE49-F238E27FC236}">
                  <a16:creationId xmlns:a16="http://schemas.microsoft.com/office/drawing/2014/main" id="{008339F0-8535-1829-DB13-E0650C06E0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5" y="3407"/>
              <a:ext cx="0" cy="39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7" name="Line 473">
              <a:extLst>
                <a:ext uri="{FF2B5EF4-FFF2-40B4-BE49-F238E27FC236}">
                  <a16:creationId xmlns:a16="http://schemas.microsoft.com/office/drawing/2014/main" id="{EA677173-F1F1-1CC3-2CAA-E684223FDB6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0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8" name="Line 474">
              <a:extLst>
                <a:ext uri="{FF2B5EF4-FFF2-40B4-BE49-F238E27FC236}">
                  <a16:creationId xmlns:a16="http://schemas.microsoft.com/office/drawing/2014/main" id="{549BB16D-2F94-E424-5AA4-1B6F1CD31E7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9" name="Line 475">
              <a:extLst>
                <a:ext uri="{FF2B5EF4-FFF2-40B4-BE49-F238E27FC236}">
                  <a16:creationId xmlns:a16="http://schemas.microsoft.com/office/drawing/2014/main" id="{28EFBC5E-657B-8695-EC25-86C17FAA87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0" name="Line 476">
              <a:extLst>
                <a:ext uri="{FF2B5EF4-FFF2-40B4-BE49-F238E27FC236}">
                  <a16:creationId xmlns:a16="http://schemas.microsoft.com/office/drawing/2014/main" id="{3988E7FC-246A-3480-9477-C291B5796D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1" name="Line 477">
              <a:extLst>
                <a:ext uri="{FF2B5EF4-FFF2-40B4-BE49-F238E27FC236}">
                  <a16:creationId xmlns:a16="http://schemas.microsoft.com/office/drawing/2014/main" id="{71254979-2D6F-81F7-A9A4-5142BB60A1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70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2" name="Line 478">
              <a:extLst>
                <a:ext uri="{FF2B5EF4-FFF2-40B4-BE49-F238E27FC236}">
                  <a16:creationId xmlns:a16="http://schemas.microsoft.com/office/drawing/2014/main" id="{DC178807-0E1E-4ADC-C8D3-C3113A5B26F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0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3" name="Line 479">
              <a:extLst>
                <a:ext uri="{FF2B5EF4-FFF2-40B4-BE49-F238E27FC236}">
                  <a16:creationId xmlns:a16="http://schemas.microsoft.com/office/drawing/2014/main" id="{A0351194-64F0-6E17-F3BB-04DCA5B01E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4" name="Line 480">
              <a:extLst>
                <a:ext uri="{FF2B5EF4-FFF2-40B4-BE49-F238E27FC236}">
                  <a16:creationId xmlns:a16="http://schemas.microsoft.com/office/drawing/2014/main" id="{35941833-C3EC-DD21-CE1C-BE32A028D3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0" y="2951"/>
              <a:ext cx="0" cy="85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5" name="Line 481">
              <a:extLst>
                <a:ext uri="{FF2B5EF4-FFF2-40B4-BE49-F238E27FC236}">
                  <a16:creationId xmlns:a16="http://schemas.microsoft.com/office/drawing/2014/main" id="{B4D9D462-4ED6-8FF1-3CED-6F7A85637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4" y="768"/>
              <a:ext cx="0" cy="30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6" name="Line 482">
              <a:extLst>
                <a:ext uri="{FF2B5EF4-FFF2-40B4-BE49-F238E27FC236}">
                  <a16:creationId xmlns:a16="http://schemas.microsoft.com/office/drawing/2014/main" id="{C88DD927-3D9D-6251-F7F2-D3F37A9573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9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7" name="Line 483">
              <a:extLst>
                <a:ext uri="{FF2B5EF4-FFF2-40B4-BE49-F238E27FC236}">
                  <a16:creationId xmlns:a16="http://schemas.microsoft.com/office/drawing/2014/main" id="{D788581D-9908-F99D-66B2-6436AAFFAED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4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8" name="Line 484">
              <a:extLst>
                <a:ext uri="{FF2B5EF4-FFF2-40B4-BE49-F238E27FC236}">
                  <a16:creationId xmlns:a16="http://schemas.microsoft.com/office/drawing/2014/main" id="{7E36A32A-AD44-3CBD-6F64-997FFFED99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9" name="Line 485">
              <a:extLst>
                <a:ext uri="{FF2B5EF4-FFF2-40B4-BE49-F238E27FC236}">
                  <a16:creationId xmlns:a16="http://schemas.microsoft.com/office/drawing/2014/main" id="{7077DA90-1D35-1015-2C41-99ACF753C72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2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0" name="Line 486">
              <a:extLst>
                <a:ext uri="{FF2B5EF4-FFF2-40B4-BE49-F238E27FC236}">
                  <a16:creationId xmlns:a16="http://schemas.microsoft.com/office/drawing/2014/main" id="{39045230-9D80-6018-F4C2-26D2EADD83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39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1" name="Line 487">
              <a:extLst>
                <a:ext uri="{FF2B5EF4-FFF2-40B4-BE49-F238E27FC236}">
                  <a16:creationId xmlns:a16="http://schemas.microsoft.com/office/drawing/2014/main" id="{7090B3F9-6043-DF40-0E50-8F7648778D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4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2" name="Line 488">
              <a:extLst>
                <a:ext uri="{FF2B5EF4-FFF2-40B4-BE49-F238E27FC236}">
                  <a16:creationId xmlns:a16="http://schemas.microsoft.com/office/drawing/2014/main" id="{8EEF7813-2612-87F5-4E96-6B5BBDCF36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9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3" name="Line 489">
              <a:extLst>
                <a:ext uri="{FF2B5EF4-FFF2-40B4-BE49-F238E27FC236}">
                  <a16:creationId xmlns:a16="http://schemas.microsoft.com/office/drawing/2014/main" id="{7D42F48C-A947-3643-5CF1-4116551171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4" y="3615"/>
              <a:ext cx="0" cy="18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4" name="Line 490">
              <a:extLst>
                <a:ext uri="{FF2B5EF4-FFF2-40B4-BE49-F238E27FC236}">
                  <a16:creationId xmlns:a16="http://schemas.microsoft.com/office/drawing/2014/main" id="{622C53D8-40CB-FDF5-F4EA-E73B32DD22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5" name="Line 491">
              <a:extLst>
                <a:ext uri="{FF2B5EF4-FFF2-40B4-BE49-F238E27FC236}">
                  <a16:creationId xmlns:a16="http://schemas.microsoft.com/office/drawing/2014/main" id="{CB398D1B-D23A-7A44-E036-EBD6C6D765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4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6" name="Line 492">
              <a:extLst>
                <a:ext uri="{FF2B5EF4-FFF2-40B4-BE49-F238E27FC236}">
                  <a16:creationId xmlns:a16="http://schemas.microsoft.com/office/drawing/2014/main" id="{E2B2DB51-BFD1-26E8-BD14-1FBD41DA847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7" name="Line 493">
              <a:extLst>
                <a:ext uri="{FF2B5EF4-FFF2-40B4-BE49-F238E27FC236}">
                  <a16:creationId xmlns:a16="http://schemas.microsoft.com/office/drawing/2014/main" id="{FC1ED6CB-6E5D-FAFD-6F3D-F5911D63BFC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8" name="Line 494">
              <a:extLst>
                <a:ext uri="{FF2B5EF4-FFF2-40B4-BE49-F238E27FC236}">
                  <a16:creationId xmlns:a16="http://schemas.microsoft.com/office/drawing/2014/main" id="{926354B0-910D-C283-DB44-6861F85F46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9" name="Line 495">
              <a:extLst>
                <a:ext uri="{FF2B5EF4-FFF2-40B4-BE49-F238E27FC236}">
                  <a16:creationId xmlns:a16="http://schemas.microsoft.com/office/drawing/2014/main" id="{3C8D1801-7B26-0A0A-C01A-6810092D37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8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0" name="Line 496">
              <a:extLst>
                <a:ext uri="{FF2B5EF4-FFF2-40B4-BE49-F238E27FC236}">
                  <a16:creationId xmlns:a16="http://schemas.microsoft.com/office/drawing/2014/main" id="{B40F21AD-5A4C-BC57-4362-649A65DE872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1" name="Line 497">
              <a:extLst>
                <a:ext uri="{FF2B5EF4-FFF2-40B4-BE49-F238E27FC236}">
                  <a16:creationId xmlns:a16="http://schemas.microsoft.com/office/drawing/2014/main" id="{C7D6E405-0BBA-E13D-D37B-3835136250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3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2" name="Line 498">
              <a:extLst>
                <a:ext uri="{FF2B5EF4-FFF2-40B4-BE49-F238E27FC236}">
                  <a16:creationId xmlns:a16="http://schemas.microsoft.com/office/drawing/2014/main" id="{3EA1032F-764C-3A6E-98ED-B6E5F9C5E60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8" y="2996"/>
              <a:ext cx="0" cy="80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3" name="Line 499">
              <a:extLst>
                <a:ext uri="{FF2B5EF4-FFF2-40B4-BE49-F238E27FC236}">
                  <a16:creationId xmlns:a16="http://schemas.microsoft.com/office/drawing/2014/main" id="{CD3E603E-0D34-B3F7-359A-BFAA040B266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3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4" name="Line 500">
              <a:extLst>
                <a:ext uri="{FF2B5EF4-FFF2-40B4-BE49-F238E27FC236}">
                  <a16:creationId xmlns:a16="http://schemas.microsoft.com/office/drawing/2014/main" id="{99DD6EDE-17C2-7EFB-F6D1-F7CFAC8DF35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8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5" name="Line 501">
              <a:extLst>
                <a:ext uri="{FF2B5EF4-FFF2-40B4-BE49-F238E27FC236}">
                  <a16:creationId xmlns:a16="http://schemas.microsoft.com/office/drawing/2014/main" id="{4779E69F-2FA4-CC76-F716-69A1FBFEE2D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2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6" name="Line 502">
              <a:extLst>
                <a:ext uri="{FF2B5EF4-FFF2-40B4-BE49-F238E27FC236}">
                  <a16:creationId xmlns:a16="http://schemas.microsoft.com/office/drawing/2014/main" id="{7B9358BD-731F-A135-B15B-0851E1F9CA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3" y="3575"/>
              <a:ext cx="0" cy="22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7" name="Line 503">
              <a:extLst>
                <a:ext uri="{FF2B5EF4-FFF2-40B4-BE49-F238E27FC236}">
                  <a16:creationId xmlns:a16="http://schemas.microsoft.com/office/drawing/2014/main" id="{CA610870-A87D-FA3F-7DDA-E01339F6C4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8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8" name="Line 504">
              <a:extLst>
                <a:ext uri="{FF2B5EF4-FFF2-40B4-BE49-F238E27FC236}">
                  <a16:creationId xmlns:a16="http://schemas.microsoft.com/office/drawing/2014/main" id="{D7D286FA-A459-D1C5-8E6D-52F2F56988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4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9" name="Line 505">
              <a:extLst>
                <a:ext uri="{FF2B5EF4-FFF2-40B4-BE49-F238E27FC236}">
                  <a16:creationId xmlns:a16="http://schemas.microsoft.com/office/drawing/2014/main" id="{B50DC771-5BAA-D7EA-D0E2-72AB220BEC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58" y="3759"/>
              <a:ext cx="0" cy="4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0" name="Line 506">
              <a:extLst>
                <a:ext uri="{FF2B5EF4-FFF2-40B4-BE49-F238E27FC236}">
                  <a16:creationId xmlns:a16="http://schemas.microsoft.com/office/drawing/2014/main" id="{C8C51C87-EAD3-CBFE-2780-F5B5BEF781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3" y="3491"/>
              <a:ext cx="0" cy="31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1" name="Line 507">
              <a:extLst>
                <a:ext uri="{FF2B5EF4-FFF2-40B4-BE49-F238E27FC236}">
                  <a16:creationId xmlns:a16="http://schemas.microsoft.com/office/drawing/2014/main" id="{C7440D30-6C3B-B79D-1DBA-2D1DEB1E3B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8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2" name="Line 508">
              <a:extLst>
                <a:ext uri="{FF2B5EF4-FFF2-40B4-BE49-F238E27FC236}">
                  <a16:creationId xmlns:a16="http://schemas.microsoft.com/office/drawing/2014/main" id="{B37AA1AE-B588-CC4A-DE77-5EAC8F4F1AA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3" name="Line 509">
              <a:extLst>
                <a:ext uri="{FF2B5EF4-FFF2-40B4-BE49-F238E27FC236}">
                  <a16:creationId xmlns:a16="http://schemas.microsoft.com/office/drawing/2014/main" id="{EBFFFD78-C434-0689-B9D1-CA0D9DFBF05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8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4" name="Line 510">
              <a:extLst>
                <a:ext uri="{FF2B5EF4-FFF2-40B4-BE49-F238E27FC236}">
                  <a16:creationId xmlns:a16="http://schemas.microsoft.com/office/drawing/2014/main" id="{5BB6C7A1-C10D-2CD8-3ACF-A8B9303129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5" name="Line 511">
              <a:extLst>
                <a:ext uri="{FF2B5EF4-FFF2-40B4-BE49-F238E27FC236}">
                  <a16:creationId xmlns:a16="http://schemas.microsoft.com/office/drawing/2014/main" id="{FA742C74-FAF0-5FA0-D35E-D0F9906F7DF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6" name="Line 512">
              <a:extLst>
                <a:ext uri="{FF2B5EF4-FFF2-40B4-BE49-F238E27FC236}">
                  <a16:creationId xmlns:a16="http://schemas.microsoft.com/office/drawing/2014/main" id="{C3AB44D2-904A-D52C-EABC-CE17C05B47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2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7" name="Line 513">
              <a:extLst>
                <a:ext uri="{FF2B5EF4-FFF2-40B4-BE49-F238E27FC236}">
                  <a16:creationId xmlns:a16="http://schemas.microsoft.com/office/drawing/2014/main" id="{FA08AF5B-2D5D-3C63-8C41-9D1262518B5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8" name="Line 514">
              <a:extLst>
                <a:ext uri="{FF2B5EF4-FFF2-40B4-BE49-F238E27FC236}">
                  <a16:creationId xmlns:a16="http://schemas.microsoft.com/office/drawing/2014/main" id="{21AEA665-A78E-6EE2-3981-8FFA8DE400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07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9" name="Line 515">
              <a:extLst>
                <a:ext uri="{FF2B5EF4-FFF2-40B4-BE49-F238E27FC236}">
                  <a16:creationId xmlns:a16="http://schemas.microsoft.com/office/drawing/2014/main" id="{7CC903C1-947E-FF60-A985-AFD58D1CA65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17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0" name="Line 516">
              <a:extLst>
                <a:ext uri="{FF2B5EF4-FFF2-40B4-BE49-F238E27FC236}">
                  <a16:creationId xmlns:a16="http://schemas.microsoft.com/office/drawing/2014/main" id="{65279DDE-F1A5-067B-E734-EE9CABBA4E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22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1" name="Line 517">
              <a:extLst>
                <a:ext uri="{FF2B5EF4-FFF2-40B4-BE49-F238E27FC236}">
                  <a16:creationId xmlns:a16="http://schemas.microsoft.com/office/drawing/2014/main" id="{3CFFE46D-BD36-20E4-4C26-453010C8B2F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2" name="Line 518">
              <a:extLst>
                <a:ext uri="{FF2B5EF4-FFF2-40B4-BE49-F238E27FC236}">
                  <a16:creationId xmlns:a16="http://schemas.microsoft.com/office/drawing/2014/main" id="{99DB85D5-759C-2B92-0D75-CB5CDE7518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7" y="3397"/>
              <a:ext cx="0" cy="40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3" name="Line 519">
              <a:extLst>
                <a:ext uri="{FF2B5EF4-FFF2-40B4-BE49-F238E27FC236}">
                  <a16:creationId xmlns:a16="http://schemas.microsoft.com/office/drawing/2014/main" id="{EA85238C-7C60-ABEF-41BF-25D9CD37B1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2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4" name="Line 520">
              <a:extLst>
                <a:ext uri="{FF2B5EF4-FFF2-40B4-BE49-F238E27FC236}">
                  <a16:creationId xmlns:a16="http://schemas.microsoft.com/office/drawing/2014/main" id="{FD06B4D7-2881-157F-F829-3A94D25773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5" name="Line 521">
              <a:extLst>
                <a:ext uri="{FF2B5EF4-FFF2-40B4-BE49-F238E27FC236}">
                  <a16:creationId xmlns:a16="http://schemas.microsoft.com/office/drawing/2014/main" id="{D5D78F9B-6840-4965-39B9-F1F08AFEDD2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2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6" name="Line 522">
              <a:extLst>
                <a:ext uri="{FF2B5EF4-FFF2-40B4-BE49-F238E27FC236}">
                  <a16:creationId xmlns:a16="http://schemas.microsoft.com/office/drawing/2014/main" id="{94E20A46-6A35-E910-7B00-6EC8742D6F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7" name="Line 523">
              <a:extLst>
                <a:ext uri="{FF2B5EF4-FFF2-40B4-BE49-F238E27FC236}">
                  <a16:creationId xmlns:a16="http://schemas.microsoft.com/office/drawing/2014/main" id="{285B930A-2132-BC26-7A19-61BF9E39250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7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8" name="Line 524">
              <a:extLst>
                <a:ext uri="{FF2B5EF4-FFF2-40B4-BE49-F238E27FC236}">
                  <a16:creationId xmlns:a16="http://schemas.microsoft.com/office/drawing/2014/main" id="{769EC646-0FF3-2A37-74AC-218C78854FA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9" name="Line 525">
              <a:extLst>
                <a:ext uri="{FF2B5EF4-FFF2-40B4-BE49-F238E27FC236}">
                  <a16:creationId xmlns:a16="http://schemas.microsoft.com/office/drawing/2014/main" id="{4B9C2E77-FCD4-69FC-5E23-73ADB8F83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6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0" name="Line 526">
              <a:extLst>
                <a:ext uri="{FF2B5EF4-FFF2-40B4-BE49-F238E27FC236}">
                  <a16:creationId xmlns:a16="http://schemas.microsoft.com/office/drawing/2014/main" id="{0EC8FEA1-BCA4-85E4-1EEE-887CD93206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1" name="Line 527">
              <a:extLst>
                <a:ext uri="{FF2B5EF4-FFF2-40B4-BE49-F238E27FC236}">
                  <a16:creationId xmlns:a16="http://schemas.microsoft.com/office/drawing/2014/main" id="{B3DBF39B-6D2C-F349-F04A-6327CFCBFD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6" y="3343"/>
              <a:ext cx="0" cy="46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2" name="Line 528">
              <a:extLst>
                <a:ext uri="{FF2B5EF4-FFF2-40B4-BE49-F238E27FC236}">
                  <a16:creationId xmlns:a16="http://schemas.microsoft.com/office/drawing/2014/main" id="{5C1C479B-7101-E5BE-C521-26A446BF9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1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3" name="Line 529">
              <a:extLst>
                <a:ext uri="{FF2B5EF4-FFF2-40B4-BE49-F238E27FC236}">
                  <a16:creationId xmlns:a16="http://schemas.microsoft.com/office/drawing/2014/main" id="{FE608444-D083-EE78-E612-05D5975F435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6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4" name="Line 530">
              <a:extLst>
                <a:ext uri="{FF2B5EF4-FFF2-40B4-BE49-F238E27FC236}">
                  <a16:creationId xmlns:a16="http://schemas.microsoft.com/office/drawing/2014/main" id="{2B948453-A517-DA1D-1D0D-2D671647F5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1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5" name="Line 531">
              <a:extLst>
                <a:ext uri="{FF2B5EF4-FFF2-40B4-BE49-F238E27FC236}">
                  <a16:creationId xmlns:a16="http://schemas.microsoft.com/office/drawing/2014/main" id="{B01F8805-39CB-FF6F-07CC-346BFCC2B2F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21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6" name="Line 532">
              <a:extLst>
                <a:ext uri="{FF2B5EF4-FFF2-40B4-BE49-F238E27FC236}">
                  <a16:creationId xmlns:a16="http://schemas.microsoft.com/office/drawing/2014/main" id="{45A62921-2D14-0FA3-685F-CFA75A1C7F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1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7" name="Line 533">
              <a:extLst>
                <a:ext uri="{FF2B5EF4-FFF2-40B4-BE49-F238E27FC236}">
                  <a16:creationId xmlns:a16="http://schemas.microsoft.com/office/drawing/2014/main" id="{BF80D992-7751-B881-3A7B-8A031CCCB1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8" name="Line 534">
              <a:extLst>
                <a:ext uri="{FF2B5EF4-FFF2-40B4-BE49-F238E27FC236}">
                  <a16:creationId xmlns:a16="http://schemas.microsoft.com/office/drawing/2014/main" id="{50A6E5C8-FC6A-EF7F-D76B-80D8A5FD6C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9" name="Line 535">
              <a:extLst>
                <a:ext uri="{FF2B5EF4-FFF2-40B4-BE49-F238E27FC236}">
                  <a16:creationId xmlns:a16="http://schemas.microsoft.com/office/drawing/2014/main" id="{D962AB88-EEF0-0EFA-C9E9-4C53C61D437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0" name="Line 536">
              <a:extLst>
                <a:ext uri="{FF2B5EF4-FFF2-40B4-BE49-F238E27FC236}">
                  <a16:creationId xmlns:a16="http://schemas.microsoft.com/office/drawing/2014/main" id="{3F96EE1D-0B38-1D3A-39B0-C23F5C494D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1" y="3422"/>
              <a:ext cx="0" cy="381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1" name="Line 537">
              <a:extLst>
                <a:ext uri="{FF2B5EF4-FFF2-40B4-BE49-F238E27FC236}">
                  <a16:creationId xmlns:a16="http://schemas.microsoft.com/office/drawing/2014/main" id="{DE5A871F-64B2-D2A6-9D44-8B68A994CC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6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2" name="Line 538">
              <a:extLst>
                <a:ext uri="{FF2B5EF4-FFF2-40B4-BE49-F238E27FC236}">
                  <a16:creationId xmlns:a16="http://schemas.microsoft.com/office/drawing/2014/main" id="{7CDF38FD-10E2-FE41-3907-086A5E7BE0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6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3" name="Line 539">
              <a:extLst>
                <a:ext uri="{FF2B5EF4-FFF2-40B4-BE49-F238E27FC236}">
                  <a16:creationId xmlns:a16="http://schemas.microsoft.com/office/drawing/2014/main" id="{7CE15E5E-72FE-649A-6795-2C8F44F180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7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4" name="Line 540">
              <a:extLst>
                <a:ext uri="{FF2B5EF4-FFF2-40B4-BE49-F238E27FC236}">
                  <a16:creationId xmlns:a16="http://schemas.microsoft.com/office/drawing/2014/main" id="{77886266-580F-5EC0-70BF-45A4CE5C88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5" name="Line 541">
              <a:extLst>
                <a:ext uri="{FF2B5EF4-FFF2-40B4-BE49-F238E27FC236}">
                  <a16:creationId xmlns:a16="http://schemas.microsoft.com/office/drawing/2014/main" id="{C357C117-FC4A-0667-7EBA-45F4731C32F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95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6" name="Line 542">
              <a:extLst>
                <a:ext uri="{FF2B5EF4-FFF2-40B4-BE49-F238E27FC236}">
                  <a16:creationId xmlns:a16="http://schemas.microsoft.com/office/drawing/2014/main" id="{8C778BFA-3CA4-637B-79A8-01AA00D0C7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7" name="Line 543">
              <a:extLst>
                <a:ext uri="{FF2B5EF4-FFF2-40B4-BE49-F238E27FC236}">
                  <a16:creationId xmlns:a16="http://schemas.microsoft.com/office/drawing/2014/main" id="{E7AC2B91-5F1C-F9E3-D9D0-E7F48678CBD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8" name="Line 544">
              <a:extLst>
                <a:ext uri="{FF2B5EF4-FFF2-40B4-BE49-F238E27FC236}">
                  <a16:creationId xmlns:a16="http://schemas.microsoft.com/office/drawing/2014/main" id="{B05D7E31-2EB6-373C-FE64-DAD23917F3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0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9" name="Line 545">
              <a:extLst>
                <a:ext uri="{FF2B5EF4-FFF2-40B4-BE49-F238E27FC236}">
                  <a16:creationId xmlns:a16="http://schemas.microsoft.com/office/drawing/2014/main" id="{E4200EE6-F3C9-D69E-F525-F1D9F704AD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5" y="2694"/>
              <a:ext cx="0" cy="1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0" name="Line 546">
              <a:extLst>
                <a:ext uri="{FF2B5EF4-FFF2-40B4-BE49-F238E27FC236}">
                  <a16:creationId xmlns:a16="http://schemas.microsoft.com/office/drawing/2014/main" id="{195BE773-B8A8-1777-1E1B-A45F23380F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3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1" name="Line 547">
              <a:extLst>
                <a:ext uri="{FF2B5EF4-FFF2-40B4-BE49-F238E27FC236}">
                  <a16:creationId xmlns:a16="http://schemas.microsoft.com/office/drawing/2014/main" id="{8B3135BA-B46A-9FEF-2824-D8C3028B6C5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4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2" name="Line 548">
              <a:extLst>
                <a:ext uri="{FF2B5EF4-FFF2-40B4-BE49-F238E27FC236}">
                  <a16:creationId xmlns:a16="http://schemas.microsoft.com/office/drawing/2014/main" id="{3FA8C04C-174E-AC5A-89DF-6C24FE0F193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55" y="3556"/>
              <a:ext cx="0" cy="24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3" name="Line 549">
              <a:extLst>
                <a:ext uri="{FF2B5EF4-FFF2-40B4-BE49-F238E27FC236}">
                  <a16:creationId xmlns:a16="http://schemas.microsoft.com/office/drawing/2014/main" id="{A75E8965-D1E1-FA67-F815-4D098FB7E5B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0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4" name="Line 550">
              <a:extLst>
                <a:ext uri="{FF2B5EF4-FFF2-40B4-BE49-F238E27FC236}">
                  <a16:creationId xmlns:a16="http://schemas.microsoft.com/office/drawing/2014/main" id="{AB8F2CB7-29FE-82D3-FBF4-7C25474A8E5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5" name="Line 551">
              <a:extLst>
                <a:ext uri="{FF2B5EF4-FFF2-40B4-BE49-F238E27FC236}">
                  <a16:creationId xmlns:a16="http://schemas.microsoft.com/office/drawing/2014/main" id="{DBB3A720-A530-C687-77D0-91AFBB3CEB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0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6" name="Line 552">
              <a:extLst>
                <a:ext uri="{FF2B5EF4-FFF2-40B4-BE49-F238E27FC236}">
                  <a16:creationId xmlns:a16="http://schemas.microsoft.com/office/drawing/2014/main" id="{2D7FA73D-6901-E9C2-2EA0-A2C2473B7E7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5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7" name="Line 553">
              <a:extLst>
                <a:ext uri="{FF2B5EF4-FFF2-40B4-BE49-F238E27FC236}">
                  <a16:creationId xmlns:a16="http://schemas.microsoft.com/office/drawing/2014/main" id="{8FC10CFD-B131-EE73-1362-FED43F66023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8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8" name="Line 554">
              <a:extLst>
                <a:ext uri="{FF2B5EF4-FFF2-40B4-BE49-F238E27FC236}">
                  <a16:creationId xmlns:a16="http://schemas.microsoft.com/office/drawing/2014/main" id="{BDF6F436-5057-C071-C351-AC3F7D32BA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0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9" name="Line 555">
              <a:extLst>
                <a:ext uri="{FF2B5EF4-FFF2-40B4-BE49-F238E27FC236}">
                  <a16:creationId xmlns:a16="http://schemas.microsoft.com/office/drawing/2014/main" id="{2366D4C1-DC39-CA0E-4E8D-CF92AB3BBB0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4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0" name="Line 556">
              <a:extLst>
                <a:ext uri="{FF2B5EF4-FFF2-40B4-BE49-F238E27FC236}">
                  <a16:creationId xmlns:a16="http://schemas.microsoft.com/office/drawing/2014/main" id="{47924D8D-AECA-E31B-1CE2-A33B60F248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9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1" name="Line 557">
              <a:extLst>
                <a:ext uri="{FF2B5EF4-FFF2-40B4-BE49-F238E27FC236}">
                  <a16:creationId xmlns:a16="http://schemas.microsoft.com/office/drawing/2014/main" id="{91223B02-D78F-CF86-D6ED-5606ABCDFB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4" y="3531"/>
              <a:ext cx="0" cy="27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2" name="Line 558">
              <a:extLst>
                <a:ext uri="{FF2B5EF4-FFF2-40B4-BE49-F238E27FC236}">
                  <a16:creationId xmlns:a16="http://schemas.microsoft.com/office/drawing/2014/main" id="{351DB291-2687-485D-5417-6C7FA605222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9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3" name="Line 559">
              <a:extLst>
                <a:ext uri="{FF2B5EF4-FFF2-40B4-BE49-F238E27FC236}">
                  <a16:creationId xmlns:a16="http://schemas.microsoft.com/office/drawing/2014/main" id="{8740CDFF-7A06-B4DA-7738-3B2E787CA0F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3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4" name="Line 560">
              <a:extLst>
                <a:ext uri="{FF2B5EF4-FFF2-40B4-BE49-F238E27FC236}">
                  <a16:creationId xmlns:a16="http://schemas.microsoft.com/office/drawing/2014/main" id="{D942C7B7-2984-445D-5F91-2F8CA091D8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4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5" name="Line 561">
              <a:extLst>
                <a:ext uri="{FF2B5EF4-FFF2-40B4-BE49-F238E27FC236}">
                  <a16:creationId xmlns:a16="http://schemas.microsoft.com/office/drawing/2014/main" id="{68C95CF0-B897-96E4-D304-33F236E1F3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5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6" name="Line 562">
              <a:extLst>
                <a:ext uri="{FF2B5EF4-FFF2-40B4-BE49-F238E27FC236}">
                  <a16:creationId xmlns:a16="http://schemas.microsoft.com/office/drawing/2014/main" id="{C4874114-18D6-495B-FBE7-0380748001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69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7" name="Line 563">
              <a:extLst>
                <a:ext uri="{FF2B5EF4-FFF2-40B4-BE49-F238E27FC236}">
                  <a16:creationId xmlns:a16="http://schemas.microsoft.com/office/drawing/2014/main" id="{D4C8500B-8817-3744-C6B0-60003BB0B81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7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8" name="Line 564">
              <a:extLst>
                <a:ext uri="{FF2B5EF4-FFF2-40B4-BE49-F238E27FC236}">
                  <a16:creationId xmlns:a16="http://schemas.microsoft.com/office/drawing/2014/main" id="{643E40C9-40C5-2045-DE92-86553DC1D38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3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9" name="Line 565">
              <a:extLst>
                <a:ext uri="{FF2B5EF4-FFF2-40B4-BE49-F238E27FC236}">
                  <a16:creationId xmlns:a16="http://schemas.microsoft.com/office/drawing/2014/main" id="{BB3D0CE8-9AF8-2B81-5EA5-DE614CA11CC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0" name="Line 566">
              <a:extLst>
                <a:ext uri="{FF2B5EF4-FFF2-40B4-BE49-F238E27FC236}">
                  <a16:creationId xmlns:a16="http://schemas.microsoft.com/office/drawing/2014/main" id="{7319E426-313B-D8AF-2E1B-3779343E84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1" name="Line 567">
              <a:extLst>
                <a:ext uri="{FF2B5EF4-FFF2-40B4-BE49-F238E27FC236}">
                  <a16:creationId xmlns:a16="http://schemas.microsoft.com/office/drawing/2014/main" id="{1EE8BB6B-B483-008A-90F2-7EFC5397C4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2" name="Line 568">
              <a:extLst>
                <a:ext uri="{FF2B5EF4-FFF2-40B4-BE49-F238E27FC236}">
                  <a16:creationId xmlns:a16="http://schemas.microsoft.com/office/drawing/2014/main" id="{1348FC1C-1F2B-3CA8-14A2-304F6597EDB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8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3" name="Line 569">
              <a:extLst>
                <a:ext uri="{FF2B5EF4-FFF2-40B4-BE49-F238E27FC236}">
                  <a16:creationId xmlns:a16="http://schemas.microsoft.com/office/drawing/2014/main" id="{49DA9843-28F6-11B7-2A10-3A4301F056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13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4" name="Line 570">
              <a:extLst>
                <a:ext uri="{FF2B5EF4-FFF2-40B4-BE49-F238E27FC236}">
                  <a16:creationId xmlns:a16="http://schemas.microsoft.com/office/drawing/2014/main" id="{9E1B977F-CA07-0619-BC47-AAAC9BC35BC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28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5" name="Line 571">
              <a:extLst>
                <a:ext uri="{FF2B5EF4-FFF2-40B4-BE49-F238E27FC236}">
                  <a16:creationId xmlns:a16="http://schemas.microsoft.com/office/drawing/2014/main" id="{B569F053-D96D-0149-D588-6835E0304B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3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6" name="Line 572">
              <a:extLst>
                <a:ext uri="{FF2B5EF4-FFF2-40B4-BE49-F238E27FC236}">
                  <a16:creationId xmlns:a16="http://schemas.microsoft.com/office/drawing/2014/main" id="{E3EAE7E9-0E34-D581-7AA2-B160E3EC6E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8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7" name="Line 573">
              <a:extLst>
                <a:ext uri="{FF2B5EF4-FFF2-40B4-BE49-F238E27FC236}">
                  <a16:creationId xmlns:a16="http://schemas.microsoft.com/office/drawing/2014/main" id="{6C0AC6EB-0C20-996D-0373-7254862BA39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4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8" name="Line 574">
              <a:extLst>
                <a:ext uri="{FF2B5EF4-FFF2-40B4-BE49-F238E27FC236}">
                  <a16:creationId xmlns:a16="http://schemas.microsoft.com/office/drawing/2014/main" id="{E71B8940-A729-76B6-4BCE-71446CAA37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9" name="Line 575">
              <a:extLst>
                <a:ext uri="{FF2B5EF4-FFF2-40B4-BE49-F238E27FC236}">
                  <a16:creationId xmlns:a16="http://schemas.microsoft.com/office/drawing/2014/main" id="{1DCA18BD-6154-A332-0AAE-E2F61E2C38B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8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0" name="Line 576">
              <a:extLst>
                <a:ext uri="{FF2B5EF4-FFF2-40B4-BE49-F238E27FC236}">
                  <a16:creationId xmlns:a16="http://schemas.microsoft.com/office/drawing/2014/main" id="{755BBF18-CF11-5F3F-C938-95DA0B05E06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1" name="Line 577">
              <a:extLst>
                <a:ext uri="{FF2B5EF4-FFF2-40B4-BE49-F238E27FC236}">
                  <a16:creationId xmlns:a16="http://schemas.microsoft.com/office/drawing/2014/main" id="{CE756399-E38F-B757-DA8E-390F9E69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7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2" name="Line 578">
              <a:extLst>
                <a:ext uri="{FF2B5EF4-FFF2-40B4-BE49-F238E27FC236}">
                  <a16:creationId xmlns:a16="http://schemas.microsoft.com/office/drawing/2014/main" id="{270439A5-D7E3-E1E1-3DDE-214546E99F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2" y="3580"/>
              <a:ext cx="0" cy="22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3" name="Line 579">
              <a:extLst>
                <a:ext uri="{FF2B5EF4-FFF2-40B4-BE49-F238E27FC236}">
                  <a16:creationId xmlns:a16="http://schemas.microsoft.com/office/drawing/2014/main" id="{99E04EEB-19AD-99E9-E93D-E577F845EEB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7" y="3679"/>
              <a:ext cx="0" cy="12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4" name="Line 580">
              <a:extLst>
                <a:ext uri="{FF2B5EF4-FFF2-40B4-BE49-F238E27FC236}">
                  <a16:creationId xmlns:a16="http://schemas.microsoft.com/office/drawing/2014/main" id="{025D759C-2975-EE29-7BFB-CB62868936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2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5" name="Line 581">
              <a:extLst>
                <a:ext uri="{FF2B5EF4-FFF2-40B4-BE49-F238E27FC236}">
                  <a16:creationId xmlns:a16="http://schemas.microsoft.com/office/drawing/2014/main" id="{2F5FCF28-8123-5015-EF6B-D5A5972360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7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6" name="Line 582">
              <a:extLst>
                <a:ext uri="{FF2B5EF4-FFF2-40B4-BE49-F238E27FC236}">
                  <a16:creationId xmlns:a16="http://schemas.microsoft.com/office/drawing/2014/main" id="{BDF6805D-3CF0-71AD-E9B5-961B8CC5D9B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2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7" name="Line 583">
              <a:extLst>
                <a:ext uri="{FF2B5EF4-FFF2-40B4-BE49-F238E27FC236}">
                  <a16:creationId xmlns:a16="http://schemas.microsoft.com/office/drawing/2014/main" id="{0831E7B5-94DF-C762-8D16-DE8DB7E1CB7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8" name="Line 584">
              <a:extLst>
                <a:ext uri="{FF2B5EF4-FFF2-40B4-BE49-F238E27FC236}">
                  <a16:creationId xmlns:a16="http://schemas.microsoft.com/office/drawing/2014/main" id="{8098D676-14B6-24EE-B8F4-4F63EC210D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52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9" name="Line 585">
              <a:extLst>
                <a:ext uri="{FF2B5EF4-FFF2-40B4-BE49-F238E27FC236}">
                  <a16:creationId xmlns:a16="http://schemas.microsoft.com/office/drawing/2014/main" id="{30D8BC87-BF9F-80A6-03F9-FA32FD69A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62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0" name="Line 586">
              <a:extLst>
                <a:ext uri="{FF2B5EF4-FFF2-40B4-BE49-F238E27FC236}">
                  <a16:creationId xmlns:a16="http://schemas.microsoft.com/office/drawing/2014/main" id="{B20C3641-18E2-56E1-4CA2-6F1C159C586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1" name="Line 587">
              <a:extLst>
                <a:ext uri="{FF2B5EF4-FFF2-40B4-BE49-F238E27FC236}">
                  <a16:creationId xmlns:a16="http://schemas.microsoft.com/office/drawing/2014/main" id="{25B3243E-0B87-7011-DCB9-F0BFD65CE98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7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2" name="Line 588">
              <a:extLst>
                <a:ext uri="{FF2B5EF4-FFF2-40B4-BE49-F238E27FC236}">
                  <a16:creationId xmlns:a16="http://schemas.microsoft.com/office/drawing/2014/main" id="{C7C11C70-A550-40B5-6C5F-EA4456EB105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3" name="Line 589">
              <a:extLst>
                <a:ext uri="{FF2B5EF4-FFF2-40B4-BE49-F238E27FC236}">
                  <a16:creationId xmlns:a16="http://schemas.microsoft.com/office/drawing/2014/main" id="{7ADA36DF-D0C8-A60A-489F-A70ECEB61F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6" y="3764"/>
              <a:ext cx="0" cy="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4" name="Line 590">
              <a:extLst>
                <a:ext uri="{FF2B5EF4-FFF2-40B4-BE49-F238E27FC236}">
                  <a16:creationId xmlns:a16="http://schemas.microsoft.com/office/drawing/2014/main" id="{045CE001-0C08-00FC-0FD0-B5F455CEDCC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9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5" name="Line 591">
              <a:extLst>
                <a:ext uri="{FF2B5EF4-FFF2-40B4-BE49-F238E27FC236}">
                  <a16:creationId xmlns:a16="http://schemas.microsoft.com/office/drawing/2014/main" id="{4D50C509-3DB8-3EE4-9325-1043375970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16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6" name="Line 592">
              <a:extLst>
                <a:ext uri="{FF2B5EF4-FFF2-40B4-BE49-F238E27FC236}">
                  <a16:creationId xmlns:a16="http://schemas.microsoft.com/office/drawing/2014/main" id="{D7390C4A-0ACD-DC2D-CCD2-ED25765B77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1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7" name="Line 593">
              <a:extLst>
                <a:ext uri="{FF2B5EF4-FFF2-40B4-BE49-F238E27FC236}">
                  <a16:creationId xmlns:a16="http://schemas.microsoft.com/office/drawing/2014/main" id="{06F37AE0-F4ED-515B-18CC-17FF510E07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6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8" name="Line 594">
              <a:extLst>
                <a:ext uri="{FF2B5EF4-FFF2-40B4-BE49-F238E27FC236}">
                  <a16:creationId xmlns:a16="http://schemas.microsoft.com/office/drawing/2014/main" id="{006E364C-DB64-957E-CA0E-651665182C5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9" name="Line 595">
              <a:extLst>
                <a:ext uri="{FF2B5EF4-FFF2-40B4-BE49-F238E27FC236}">
                  <a16:creationId xmlns:a16="http://schemas.microsoft.com/office/drawing/2014/main" id="{A5451EAB-2749-FBB9-A70B-49BDD42CDF7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0" name="Line 596">
              <a:extLst>
                <a:ext uri="{FF2B5EF4-FFF2-40B4-BE49-F238E27FC236}">
                  <a16:creationId xmlns:a16="http://schemas.microsoft.com/office/drawing/2014/main" id="{4A4500FD-727E-D1A6-104C-B5D7DBD739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1" name="Line 597">
              <a:extLst>
                <a:ext uri="{FF2B5EF4-FFF2-40B4-BE49-F238E27FC236}">
                  <a16:creationId xmlns:a16="http://schemas.microsoft.com/office/drawing/2014/main" id="{8C048BCE-AA48-721E-4975-BBFB1070FA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2" name="Line 598">
              <a:extLst>
                <a:ext uri="{FF2B5EF4-FFF2-40B4-BE49-F238E27FC236}">
                  <a16:creationId xmlns:a16="http://schemas.microsoft.com/office/drawing/2014/main" id="{6441B112-2698-465E-23E1-CBB70C3F95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8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3" name="Line 599">
              <a:extLst>
                <a:ext uri="{FF2B5EF4-FFF2-40B4-BE49-F238E27FC236}">
                  <a16:creationId xmlns:a16="http://schemas.microsoft.com/office/drawing/2014/main" id="{955CB1DC-CAD5-9AFE-C349-3F5C4CF910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05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4" name="Line 600">
              <a:extLst>
                <a:ext uri="{FF2B5EF4-FFF2-40B4-BE49-F238E27FC236}">
                  <a16:creationId xmlns:a16="http://schemas.microsoft.com/office/drawing/2014/main" id="{55A0F3D2-F49F-3AD6-BE27-65CC8FA5EE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0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5" name="Line 601">
              <a:extLst>
                <a:ext uri="{FF2B5EF4-FFF2-40B4-BE49-F238E27FC236}">
                  <a16:creationId xmlns:a16="http://schemas.microsoft.com/office/drawing/2014/main" id="{0150FAC5-1D56-CFE1-F383-88FF5AE8D7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6" name="Line 602">
              <a:extLst>
                <a:ext uri="{FF2B5EF4-FFF2-40B4-BE49-F238E27FC236}">
                  <a16:creationId xmlns:a16="http://schemas.microsoft.com/office/drawing/2014/main" id="{A3192E2F-A3FD-29AC-D13C-760CD2F633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2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7" name="Line 603">
              <a:extLst>
                <a:ext uri="{FF2B5EF4-FFF2-40B4-BE49-F238E27FC236}">
                  <a16:creationId xmlns:a16="http://schemas.microsoft.com/office/drawing/2014/main" id="{52163AD6-39A7-B75B-6C94-BE2DE0A6C8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0" y="3719"/>
              <a:ext cx="0" cy="8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8" name="Line 604">
              <a:extLst>
                <a:ext uri="{FF2B5EF4-FFF2-40B4-BE49-F238E27FC236}">
                  <a16:creationId xmlns:a16="http://schemas.microsoft.com/office/drawing/2014/main" id="{D6F161ED-0FE2-225B-85FC-963918ABFBC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5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9" name="Line 605">
              <a:extLst>
                <a:ext uri="{FF2B5EF4-FFF2-40B4-BE49-F238E27FC236}">
                  <a16:creationId xmlns:a16="http://schemas.microsoft.com/office/drawing/2014/main" id="{A5836F53-6484-8481-2EBE-CCF9023765A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45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80" name="Line 606">
              <a:extLst>
                <a:ext uri="{FF2B5EF4-FFF2-40B4-BE49-F238E27FC236}">
                  <a16:creationId xmlns:a16="http://schemas.microsoft.com/office/drawing/2014/main" id="{053EAFE1-DA00-578D-20E3-697FB3DAA7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6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9885DF05-D42E-5C20-0FA1-52ACE598809E}"/>
              </a:ext>
            </a:extLst>
          </p:cNvPr>
          <p:cNvSpPr/>
          <p:nvPr/>
        </p:nvSpPr>
        <p:spPr>
          <a:xfrm>
            <a:off x="5401559" y="0"/>
            <a:ext cx="1973927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670091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50DF1C5-D9AF-F3E7-2DBD-6EACFE562D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-2002945" y="1770006"/>
            <a:ext cx="5868194" cy="2016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9FBAE51-4CAF-5BAE-BD4A-A85148310C43}"/>
              </a:ext>
            </a:extLst>
          </p:cNvPr>
          <p:cNvSpPr/>
          <p:nvPr/>
        </p:nvSpPr>
        <p:spPr>
          <a:xfrm>
            <a:off x="5401559" y="0"/>
            <a:ext cx="6790441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grpSp>
        <p:nvGrpSpPr>
          <p:cNvPr id="201" name="Group 607">
            <a:extLst>
              <a:ext uri="{FF2B5EF4-FFF2-40B4-BE49-F238E27FC236}">
                <a16:creationId xmlns:a16="http://schemas.microsoft.com/office/drawing/2014/main" id="{D5EDA25C-592B-5EAE-CCD0-D2BFD9EAF6A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481918" y="956698"/>
            <a:ext cx="6160851" cy="3600000"/>
            <a:chOff x="1079" y="768"/>
            <a:chExt cx="1381" cy="3035"/>
          </a:xfrm>
        </p:grpSpPr>
        <p:sp>
          <p:nvSpPr>
            <p:cNvPr id="202" name="Line 428">
              <a:extLst>
                <a:ext uri="{FF2B5EF4-FFF2-40B4-BE49-F238E27FC236}">
                  <a16:creationId xmlns:a16="http://schemas.microsoft.com/office/drawing/2014/main" id="{93C06D28-D400-7CD9-49F9-AD648BC297E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79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3" name="Line 429">
              <a:extLst>
                <a:ext uri="{FF2B5EF4-FFF2-40B4-BE49-F238E27FC236}">
                  <a16:creationId xmlns:a16="http://schemas.microsoft.com/office/drawing/2014/main" id="{C5EF7987-7F9B-F385-FA61-FD94090BD2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89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4" name="Line 430">
              <a:extLst>
                <a:ext uri="{FF2B5EF4-FFF2-40B4-BE49-F238E27FC236}">
                  <a16:creationId xmlns:a16="http://schemas.microsoft.com/office/drawing/2014/main" id="{493E23E2-2FE3-26BD-7D3E-151AB66FE93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13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5" name="Line 431">
              <a:extLst>
                <a:ext uri="{FF2B5EF4-FFF2-40B4-BE49-F238E27FC236}">
                  <a16:creationId xmlns:a16="http://schemas.microsoft.com/office/drawing/2014/main" id="{B4535C4C-4BA5-E89E-2A79-99C3788455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6" name="Line 432">
              <a:extLst>
                <a:ext uri="{FF2B5EF4-FFF2-40B4-BE49-F238E27FC236}">
                  <a16:creationId xmlns:a16="http://schemas.microsoft.com/office/drawing/2014/main" id="{4EF2818C-B4FC-770A-02B1-529F2BD27E7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8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7" name="Line 433">
              <a:extLst>
                <a:ext uri="{FF2B5EF4-FFF2-40B4-BE49-F238E27FC236}">
                  <a16:creationId xmlns:a16="http://schemas.microsoft.com/office/drawing/2014/main" id="{62A68861-F121-C931-FAB8-1C3660A66E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8" name="Line 434">
              <a:extLst>
                <a:ext uri="{FF2B5EF4-FFF2-40B4-BE49-F238E27FC236}">
                  <a16:creationId xmlns:a16="http://schemas.microsoft.com/office/drawing/2014/main" id="{92B730A3-5052-5097-D15A-EE1E82ED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9" name="Line 435">
              <a:extLst>
                <a:ext uri="{FF2B5EF4-FFF2-40B4-BE49-F238E27FC236}">
                  <a16:creationId xmlns:a16="http://schemas.microsoft.com/office/drawing/2014/main" id="{B79B507A-2799-99C1-1E88-A94B6CAED5C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58" y="3457"/>
              <a:ext cx="0" cy="3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0" name="Line 436">
              <a:extLst>
                <a:ext uri="{FF2B5EF4-FFF2-40B4-BE49-F238E27FC236}">
                  <a16:creationId xmlns:a16="http://schemas.microsoft.com/office/drawing/2014/main" id="{75933A08-D853-70B1-EB58-D8C12F4130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1" name="Line 437">
              <a:extLst>
                <a:ext uri="{FF2B5EF4-FFF2-40B4-BE49-F238E27FC236}">
                  <a16:creationId xmlns:a16="http://schemas.microsoft.com/office/drawing/2014/main" id="{1D314D87-4238-F72C-C1ED-0F243052937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7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2" name="Line 438">
              <a:extLst>
                <a:ext uri="{FF2B5EF4-FFF2-40B4-BE49-F238E27FC236}">
                  <a16:creationId xmlns:a16="http://schemas.microsoft.com/office/drawing/2014/main" id="{452EC728-03F1-BB25-73C1-C86170EF21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3" name="Line 439">
              <a:extLst>
                <a:ext uri="{FF2B5EF4-FFF2-40B4-BE49-F238E27FC236}">
                  <a16:creationId xmlns:a16="http://schemas.microsoft.com/office/drawing/2014/main" id="{58119279-DCA9-8AEC-FC60-BA405906896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4" name="Line 440">
              <a:extLst>
                <a:ext uri="{FF2B5EF4-FFF2-40B4-BE49-F238E27FC236}">
                  <a16:creationId xmlns:a16="http://schemas.microsoft.com/office/drawing/2014/main" id="{314C42FA-2AE6-B851-143C-9D3C9377343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3" y="3253"/>
              <a:ext cx="0" cy="55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5" name="Line 441">
              <a:extLst>
                <a:ext uri="{FF2B5EF4-FFF2-40B4-BE49-F238E27FC236}">
                  <a16:creationId xmlns:a16="http://schemas.microsoft.com/office/drawing/2014/main" id="{DE7B3575-F59C-70E9-46FC-A5388331975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7" y="3590"/>
              <a:ext cx="0" cy="21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6" name="Line 442">
              <a:extLst>
                <a:ext uri="{FF2B5EF4-FFF2-40B4-BE49-F238E27FC236}">
                  <a16:creationId xmlns:a16="http://schemas.microsoft.com/office/drawing/2014/main" id="{9B810B70-1837-5C33-A565-0734B2FEDB2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7" name="Line 443">
              <a:extLst>
                <a:ext uri="{FF2B5EF4-FFF2-40B4-BE49-F238E27FC236}">
                  <a16:creationId xmlns:a16="http://schemas.microsoft.com/office/drawing/2014/main" id="{E03B979D-6903-8650-D33A-38A418C1581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7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8" name="Line 444">
              <a:extLst>
                <a:ext uri="{FF2B5EF4-FFF2-40B4-BE49-F238E27FC236}">
                  <a16:creationId xmlns:a16="http://schemas.microsoft.com/office/drawing/2014/main" id="{531447B4-52A9-35EC-2750-7CE833D5A90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1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9" name="Line 445">
              <a:extLst>
                <a:ext uri="{FF2B5EF4-FFF2-40B4-BE49-F238E27FC236}">
                  <a16:creationId xmlns:a16="http://schemas.microsoft.com/office/drawing/2014/main" id="{D7037084-500F-A277-9A63-DB61F07B4FA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2" y="3461"/>
              <a:ext cx="0" cy="34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0" name="Line 446">
              <a:extLst>
                <a:ext uri="{FF2B5EF4-FFF2-40B4-BE49-F238E27FC236}">
                  <a16:creationId xmlns:a16="http://schemas.microsoft.com/office/drawing/2014/main" id="{FEF9AC23-6F55-4DC3-4544-6CBD6797E44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1" name="Line 447">
              <a:extLst>
                <a:ext uri="{FF2B5EF4-FFF2-40B4-BE49-F238E27FC236}">
                  <a16:creationId xmlns:a16="http://schemas.microsoft.com/office/drawing/2014/main" id="{DEBDB851-9A7B-2613-341D-72BCB71149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2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2" name="Line 448">
              <a:extLst>
                <a:ext uri="{FF2B5EF4-FFF2-40B4-BE49-F238E27FC236}">
                  <a16:creationId xmlns:a16="http://schemas.microsoft.com/office/drawing/2014/main" id="{8AC04AED-5C97-C164-FBE6-0660C51F02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7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3" name="Line 449">
              <a:extLst>
                <a:ext uri="{FF2B5EF4-FFF2-40B4-BE49-F238E27FC236}">
                  <a16:creationId xmlns:a16="http://schemas.microsoft.com/office/drawing/2014/main" id="{40AC9C6C-E8E1-82F7-FB49-6FD9A66927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2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4" name="Line 450">
              <a:extLst>
                <a:ext uri="{FF2B5EF4-FFF2-40B4-BE49-F238E27FC236}">
                  <a16:creationId xmlns:a16="http://schemas.microsoft.com/office/drawing/2014/main" id="{425A1375-BB85-811D-6D13-001AA22B19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7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5" name="Line 451">
              <a:extLst>
                <a:ext uri="{FF2B5EF4-FFF2-40B4-BE49-F238E27FC236}">
                  <a16:creationId xmlns:a16="http://schemas.microsoft.com/office/drawing/2014/main" id="{D21ED248-AFF0-E070-7A69-E604DF32B8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62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6" name="Line 452">
              <a:extLst>
                <a:ext uri="{FF2B5EF4-FFF2-40B4-BE49-F238E27FC236}">
                  <a16:creationId xmlns:a16="http://schemas.microsoft.com/office/drawing/2014/main" id="{BC6D60D0-C74B-E430-F0F0-BCDC225F1FD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2" y="3357"/>
              <a:ext cx="0" cy="4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7" name="Line 453">
              <a:extLst>
                <a:ext uri="{FF2B5EF4-FFF2-40B4-BE49-F238E27FC236}">
                  <a16:creationId xmlns:a16="http://schemas.microsoft.com/office/drawing/2014/main" id="{24708395-5B8C-76F7-4C08-BEB1F2D329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8" name="Line 454">
              <a:extLst>
                <a:ext uri="{FF2B5EF4-FFF2-40B4-BE49-F238E27FC236}">
                  <a16:creationId xmlns:a16="http://schemas.microsoft.com/office/drawing/2014/main" id="{31359C8C-CE01-66C9-A8DA-B49EBF65EE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01" y="3768"/>
              <a:ext cx="0" cy="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9" name="Line 455">
              <a:extLst>
                <a:ext uri="{FF2B5EF4-FFF2-40B4-BE49-F238E27FC236}">
                  <a16:creationId xmlns:a16="http://schemas.microsoft.com/office/drawing/2014/main" id="{B32A52F1-F885-9250-B621-5F28F5A0A5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1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0" name="Line 456">
              <a:extLst>
                <a:ext uri="{FF2B5EF4-FFF2-40B4-BE49-F238E27FC236}">
                  <a16:creationId xmlns:a16="http://schemas.microsoft.com/office/drawing/2014/main" id="{313C6A48-CDB1-7C6D-D765-04A9E088D82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6" y="3640"/>
              <a:ext cx="0" cy="16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1" name="Line 457">
              <a:extLst>
                <a:ext uri="{FF2B5EF4-FFF2-40B4-BE49-F238E27FC236}">
                  <a16:creationId xmlns:a16="http://schemas.microsoft.com/office/drawing/2014/main" id="{4B700C50-039B-3722-7BC8-3C2C9E8DC9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21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2" name="Line 458">
              <a:extLst>
                <a:ext uri="{FF2B5EF4-FFF2-40B4-BE49-F238E27FC236}">
                  <a16:creationId xmlns:a16="http://schemas.microsoft.com/office/drawing/2014/main" id="{5A21B8E1-9946-AEAE-C5CE-B8A93175CE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46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3" name="Line 459">
              <a:extLst>
                <a:ext uri="{FF2B5EF4-FFF2-40B4-BE49-F238E27FC236}">
                  <a16:creationId xmlns:a16="http://schemas.microsoft.com/office/drawing/2014/main" id="{1B8B5FCE-2D6F-E516-D2BF-2EED74A2FE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4" name="Line 460">
              <a:extLst>
                <a:ext uri="{FF2B5EF4-FFF2-40B4-BE49-F238E27FC236}">
                  <a16:creationId xmlns:a16="http://schemas.microsoft.com/office/drawing/2014/main" id="{0F1AFA95-C3F9-6C69-C787-66F897ABE37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6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5" name="Line 461">
              <a:extLst>
                <a:ext uri="{FF2B5EF4-FFF2-40B4-BE49-F238E27FC236}">
                  <a16:creationId xmlns:a16="http://schemas.microsoft.com/office/drawing/2014/main" id="{51CEE895-C304-2555-8925-A7143D261C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1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6" name="Line 462">
              <a:extLst>
                <a:ext uri="{FF2B5EF4-FFF2-40B4-BE49-F238E27FC236}">
                  <a16:creationId xmlns:a16="http://schemas.microsoft.com/office/drawing/2014/main" id="{76D7DC90-D143-0FF3-BB7D-71E81515FC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7" name="Line 463">
              <a:extLst>
                <a:ext uri="{FF2B5EF4-FFF2-40B4-BE49-F238E27FC236}">
                  <a16:creationId xmlns:a16="http://schemas.microsoft.com/office/drawing/2014/main" id="{3005F0B2-A3EB-6DF8-A905-1648CCC32C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1" y="3303"/>
              <a:ext cx="0" cy="50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8" name="Line 464">
              <a:extLst>
                <a:ext uri="{FF2B5EF4-FFF2-40B4-BE49-F238E27FC236}">
                  <a16:creationId xmlns:a16="http://schemas.microsoft.com/office/drawing/2014/main" id="{7B661206-FD4B-7C67-3B95-4376386CB22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9" name="Line 465">
              <a:extLst>
                <a:ext uri="{FF2B5EF4-FFF2-40B4-BE49-F238E27FC236}">
                  <a16:creationId xmlns:a16="http://schemas.microsoft.com/office/drawing/2014/main" id="{FAC333C9-F05B-67DA-79F1-8BBFB1DBD2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1" y="1778"/>
              <a:ext cx="0" cy="20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0" name="Line 466">
              <a:extLst>
                <a:ext uri="{FF2B5EF4-FFF2-40B4-BE49-F238E27FC236}">
                  <a16:creationId xmlns:a16="http://schemas.microsoft.com/office/drawing/2014/main" id="{494209DA-21FB-9977-FD48-C859CC5B498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6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1" name="Line 467">
              <a:extLst>
                <a:ext uri="{FF2B5EF4-FFF2-40B4-BE49-F238E27FC236}">
                  <a16:creationId xmlns:a16="http://schemas.microsoft.com/office/drawing/2014/main" id="{9F3FB118-DAF6-884F-CBC5-59125E21DC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2" name="Line 468">
              <a:extLst>
                <a:ext uri="{FF2B5EF4-FFF2-40B4-BE49-F238E27FC236}">
                  <a16:creationId xmlns:a16="http://schemas.microsoft.com/office/drawing/2014/main" id="{67354EF4-15DF-C051-C9ED-4A085B108A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3" name="Line 469">
              <a:extLst>
                <a:ext uri="{FF2B5EF4-FFF2-40B4-BE49-F238E27FC236}">
                  <a16:creationId xmlns:a16="http://schemas.microsoft.com/office/drawing/2014/main" id="{23C1802A-2103-7590-A1F2-BCF317D7B5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1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4" name="Line 470">
              <a:extLst>
                <a:ext uri="{FF2B5EF4-FFF2-40B4-BE49-F238E27FC236}">
                  <a16:creationId xmlns:a16="http://schemas.microsoft.com/office/drawing/2014/main" id="{77322E64-4725-D24E-A115-DA779942CE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20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5" name="Line 471">
              <a:extLst>
                <a:ext uri="{FF2B5EF4-FFF2-40B4-BE49-F238E27FC236}">
                  <a16:creationId xmlns:a16="http://schemas.microsoft.com/office/drawing/2014/main" id="{5748D86E-DB92-1CEA-0943-07A2B3C9E16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0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6" name="Line 472">
              <a:extLst>
                <a:ext uri="{FF2B5EF4-FFF2-40B4-BE49-F238E27FC236}">
                  <a16:creationId xmlns:a16="http://schemas.microsoft.com/office/drawing/2014/main" id="{008339F0-8535-1829-DB13-E0650C06E0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5" y="3407"/>
              <a:ext cx="0" cy="39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7" name="Line 473">
              <a:extLst>
                <a:ext uri="{FF2B5EF4-FFF2-40B4-BE49-F238E27FC236}">
                  <a16:creationId xmlns:a16="http://schemas.microsoft.com/office/drawing/2014/main" id="{EA677173-F1F1-1CC3-2CAA-E684223FDB6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0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8" name="Line 474">
              <a:extLst>
                <a:ext uri="{FF2B5EF4-FFF2-40B4-BE49-F238E27FC236}">
                  <a16:creationId xmlns:a16="http://schemas.microsoft.com/office/drawing/2014/main" id="{549BB16D-2F94-E424-5AA4-1B6F1CD31E7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9" name="Line 475">
              <a:extLst>
                <a:ext uri="{FF2B5EF4-FFF2-40B4-BE49-F238E27FC236}">
                  <a16:creationId xmlns:a16="http://schemas.microsoft.com/office/drawing/2014/main" id="{28EFBC5E-657B-8695-EC25-86C17FAA87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0" name="Line 476">
              <a:extLst>
                <a:ext uri="{FF2B5EF4-FFF2-40B4-BE49-F238E27FC236}">
                  <a16:creationId xmlns:a16="http://schemas.microsoft.com/office/drawing/2014/main" id="{3988E7FC-246A-3480-9477-C291B5796D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1" name="Line 477">
              <a:extLst>
                <a:ext uri="{FF2B5EF4-FFF2-40B4-BE49-F238E27FC236}">
                  <a16:creationId xmlns:a16="http://schemas.microsoft.com/office/drawing/2014/main" id="{71254979-2D6F-81F7-A9A4-5142BB60A1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70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2" name="Line 478">
              <a:extLst>
                <a:ext uri="{FF2B5EF4-FFF2-40B4-BE49-F238E27FC236}">
                  <a16:creationId xmlns:a16="http://schemas.microsoft.com/office/drawing/2014/main" id="{DC178807-0E1E-4ADC-C8D3-C3113A5B26F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0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3" name="Line 479">
              <a:extLst>
                <a:ext uri="{FF2B5EF4-FFF2-40B4-BE49-F238E27FC236}">
                  <a16:creationId xmlns:a16="http://schemas.microsoft.com/office/drawing/2014/main" id="{A0351194-64F0-6E17-F3BB-04DCA5B01E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4" name="Line 480">
              <a:extLst>
                <a:ext uri="{FF2B5EF4-FFF2-40B4-BE49-F238E27FC236}">
                  <a16:creationId xmlns:a16="http://schemas.microsoft.com/office/drawing/2014/main" id="{35941833-C3EC-DD21-CE1C-BE32A028D3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0" y="2951"/>
              <a:ext cx="0" cy="85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5" name="Line 481">
              <a:extLst>
                <a:ext uri="{FF2B5EF4-FFF2-40B4-BE49-F238E27FC236}">
                  <a16:creationId xmlns:a16="http://schemas.microsoft.com/office/drawing/2014/main" id="{B4D9D462-4ED6-8FF1-3CED-6F7A85637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4" y="768"/>
              <a:ext cx="0" cy="30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6" name="Line 482">
              <a:extLst>
                <a:ext uri="{FF2B5EF4-FFF2-40B4-BE49-F238E27FC236}">
                  <a16:creationId xmlns:a16="http://schemas.microsoft.com/office/drawing/2014/main" id="{C88DD927-3D9D-6251-F7F2-D3F37A9573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9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7" name="Line 483">
              <a:extLst>
                <a:ext uri="{FF2B5EF4-FFF2-40B4-BE49-F238E27FC236}">
                  <a16:creationId xmlns:a16="http://schemas.microsoft.com/office/drawing/2014/main" id="{D788581D-9908-F99D-66B2-6436AAFFAED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4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8" name="Line 484">
              <a:extLst>
                <a:ext uri="{FF2B5EF4-FFF2-40B4-BE49-F238E27FC236}">
                  <a16:creationId xmlns:a16="http://schemas.microsoft.com/office/drawing/2014/main" id="{7E36A32A-AD44-3CBD-6F64-997FFFED99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9" name="Line 485">
              <a:extLst>
                <a:ext uri="{FF2B5EF4-FFF2-40B4-BE49-F238E27FC236}">
                  <a16:creationId xmlns:a16="http://schemas.microsoft.com/office/drawing/2014/main" id="{7077DA90-1D35-1015-2C41-99ACF753C72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2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0" name="Line 486">
              <a:extLst>
                <a:ext uri="{FF2B5EF4-FFF2-40B4-BE49-F238E27FC236}">
                  <a16:creationId xmlns:a16="http://schemas.microsoft.com/office/drawing/2014/main" id="{39045230-9D80-6018-F4C2-26D2EADD83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39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1" name="Line 487">
              <a:extLst>
                <a:ext uri="{FF2B5EF4-FFF2-40B4-BE49-F238E27FC236}">
                  <a16:creationId xmlns:a16="http://schemas.microsoft.com/office/drawing/2014/main" id="{7090B3F9-6043-DF40-0E50-8F7648778D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4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2" name="Line 488">
              <a:extLst>
                <a:ext uri="{FF2B5EF4-FFF2-40B4-BE49-F238E27FC236}">
                  <a16:creationId xmlns:a16="http://schemas.microsoft.com/office/drawing/2014/main" id="{8EEF7813-2612-87F5-4E96-6B5BBDCF36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9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3" name="Line 489">
              <a:extLst>
                <a:ext uri="{FF2B5EF4-FFF2-40B4-BE49-F238E27FC236}">
                  <a16:creationId xmlns:a16="http://schemas.microsoft.com/office/drawing/2014/main" id="{7D42F48C-A947-3643-5CF1-4116551171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4" y="3615"/>
              <a:ext cx="0" cy="18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4" name="Line 490">
              <a:extLst>
                <a:ext uri="{FF2B5EF4-FFF2-40B4-BE49-F238E27FC236}">
                  <a16:creationId xmlns:a16="http://schemas.microsoft.com/office/drawing/2014/main" id="{622C53D8-40CB-FDF5-F4EA-E73B32DD22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5" name="Line 491">
              <a:extLst>
                <a:ext uri="{FF2B5EF4-FFF2-40B4-BE49-F238E27FC236}">
                  <a16:creationId xmlns:a16="http://schemas.microsoft.com/office/drawing/2014/main" id="{CB398D1B-D23A-7A44-E036-EBD6C6D765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4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6" name="Line 492">
              <a:extLst>
                <a:ext uri="{FF2B5EF4-FFF2-40B4-BE49-F238E27FC236}">
                  <a16:creationId xmlns:a16="http://schemas.microsoft.com/office/drawing/2014/main" id="{E2B2DB51-BFD1-26E8-BD14-1FBD41DA847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7" name="Line 493">
              <a:extLst>
                <a:ext uri="{FF2B5EF4-FFF2-40B4-BE49-F238E27FC236}">
                  <a16:creationId xmlns:a16="http://schemas.microsoft.com/office/drawing/2014/main" id="{FC1ED6CB-6E5D-FAFD-6F3D-F5911D63BFC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8" name="Line 494">
              <a:extLst>
                <a:ext uri="{FF2B5EF4-FFF2-40B4-BE49-F238E27FC236}">
                  <a16:creationId xmlns:a16="http://schemas.microsoft.com/office/drawing/2014/main" id="{926354B0-910D-C283-DB44-6861F85F46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9" name="Line 495">
              <a:extLst>
                <a:ext uri="{FF2B5EF4-FFF2-40B4-BE49-F238E27FC236}">
                  <a16:creationId xmlns:a16="http://schemas.microsoft.com/office/drawing/2014/main" id="{3C8D1801-7B26-0A0A-C01A-6810092D37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8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0" name="Line 496">
              <a:extLst>
                <a:ext uri="{FF2B5EF4-FFF2-40B4-BE49-F238E27FC236}">
                  <a16:creationId xmlns:a16="http://schemas.microsoft.com/office/drawing/2014/main" id="{B40F21AD-5A4C-BC57-4362-649A65DE872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1" name="Line 497">
              <a:extLst>
                <a:ext uri="{FF2B5EF4-FFF2-40B4-BE49-F238E27FC236}">
                  <a16:creationId xmlns:a16="http://schemas.microsoft.com/office/drawing/2014/main" id="{C7D6E405-0BBA-E13D-D37B-3835136250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3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2" name="Line 498">
              <a:extLst>
                <a:ext uri="{FF2B5EF4-FFF2-40B4-BE49-F238E27FC236}">
                  <a16:creationId xmlns:a16="http://schemas.microsoft.com/office/drawing/2014/main" id="{3EA1032F-764C-3A6E-98ED-B6E5F9C5E60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8" y="2996"/>
              <a:ext cx="0" cy="80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3" name="Line 499">
              <a:extLst>
                <a:ext uri="{FF2B5EF4-FFF2-40B4-BE49-F238E27FC236}">
                  <a16:creationId xmlns:a16="http://schemas.microsoft.com/office/drawing/2014/main" id="{CD3E603E-0D34-B3F7-359A-BFAA040B266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3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4" name="Line 500">
              <a:extLst>
                <a:ext uri="{FF2B5EF4-FFF2-40B4-BE49-F238E27FC236}">
                  <a16:creationId xmlns:a16="http://schemas.microsoft.com/office/drawing/2014/main" id="{99DD6EDE-17C2-7EFB-F6D1-F7CFAC8DF35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8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5" name="Line 501">
              <a:extLst>
                <a:ext uri="{FF2B5EF4-FFF2-40B4-BE49-F238E27FC236}">
                  <a16:creationId xmlns:a16="http://schemas.microsoft.com/office/drawing/2014/main" id="{4779E69F-2FA4-CC76-F716-69A1FBFEE2D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2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6" name="Line 502">
              <a:extLst>
                <a:ext uri="{FF2B5EF4-FFF2-40B4-BE49-F238E27FC236}">
                  <a16:creationId xmlns:a16="http://schemas.microsoft.com/office/drawing/2014/main" id="{7B9358BD-731F-A135-B15B-0851E1F9CA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3" y="3575"/>
              <a:ext cx="0" cy="22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7" name="Line 503">
              <a:extLst>
                <a:ext uri="{FF2B5EF4-FFF2-40B4-BE49-F238E27FC236}">
                  <a16:creationId xmlns:a16="http://schemas.microsoft.com/office/drawing/2014/main" id="{CA610870-A87D-FA3F-7DDA-E01339F6C4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8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8" name="Line 504">
              <a:extLst>
                <a:ext uri="{FF2B5EF4-FFF2-40B4-BE49-F238E27FC236}">
                  <a16:creationId xmlns:a16="http://schemas.microsoft.com/office/drawing/2014/main" id="{D7D286FA-A459-D1C5-8E6D-52F2F56988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4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9" name="Line 505">
              <a:extLst>
                <a:ext uri="{FF2B5EF4-FFF2-40B4-BE49-F238E27FC236}">
                  <a16:creationId xmlns:a16="http://schemas.microsoft.com/office/drawing/2014/main" id="{B50DC771-5BAA-D7EA-D0E2-72AB220BEC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58" y="3759"/>
              <a:ext cx="0" cy="4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0" name="Line 506">
              <a:extLst>
                <a:ext uri="{FF2B5EF4-FFF2-40B4-BE49-F238E27FC236}">
                  <a16:creationId xmlns:a16="http://schemas.microsoft.com/office/drawing/2014/main" id="{C8C51C87-EAD3-CBFE-2780-F5B5BEF781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3" y="3491"/>
              <a:ext cx="0" cy="31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1" name="Line 507">
              <a:extLst>
                <a:ext uri="{FF2B5EF4-FFF2-40B4-BE49-F238E27FC236}">
                  <a16:creationId xmlns:a16="http://schemas.microsoft.com/office/drawing/2014/main" id="{C7440D30-6C3B-B79D-1DBA-2D1DEB1E3B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8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2" name="Line 508">
              <a:extLst>
                <a:ext uri="{FF2B5EF4-FFF2-40B4-BE49-F238E27FC236}">
                  <a16:creationId xmlns:a16="http://schemas.microsoft.com/office/drawing/2014/main" id="{B37AA1AE-B588-CC4A-DE77-5EAC8F4F1AA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3" name="Line 509">
              <a:extLst>
                <a:ext uri="{FF2B5EF4-FFF2-40B4-BE49-F238E27FC236}">
                  <a16:creationId xmlns:a16="http://schemas.microsoft.com/office/drawing/2014/main" id="{EBFFFD78-C434-0689-B9D1-CA0D9DFBF05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8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4" name="Line 510">
              <a:extLst>
                <a:ext uri="{FF2B5EF4-FFF2-40B4-BE49-F238E27FC236}">
                  <a16:creationId xmlns:a16="http://schemas.microsoft.com/office/drawing/2014/main" id="{5BB6C7A1-C10D-2CD8-3ACF-A8B9303129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5" name="Line 511">
              <a:extLst>
                <a:ext uri="{FF2B5EF4-FFF2-40B4-BE49-F238E27FC236}">
                  <a16:creationId xmlns:a16="http://schemas.microsoft.com/office/drawing/2014/main" id="{FA742C74-FAF0-5FA0-D35E-D0F9906F7DF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6" name="Line 512">
              <a:extLst>
                <a:ext uri="{FF2B5EF4-FFF2-40B4-BE49-F238E27FC236}">
                  <a16:creationId xmlns:a16="http://schemas.microsoft.com/office/drawing/2014/main" id="{C3AB44D2-904A-D52C-EABC-CE17C05B47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2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7" name="Line 513">
              <a:extLst>
                <a:ext uri="{FF2B5EF4-FFF2-40B4-BE49-F238E27FC236}">
                  <a16:creationId xmlns:a16="http://schemas.microsoft.com/office/drawing/2014/main" id="{FA08AF5B-2D5D-3C63-8C41-9D1262518B5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8" name="Line 514">
              <a:extLst>
                <a:ext uri="{FF2B5EF4-FFF2-40B4-BE49-F238E27FC236}">
                  <a16:creationId xmlns:a16="http://schemas.microsoft.com/office/drawing/2014/main" id="{21AEA665-A78E-6EE2-3981-8FFA8DE400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07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9" name="Line 515">
              <a:extLst>
                <a:ext uri="{FF2B5EF4-FFF2-40B4-BE49-F238E27FC236}">
                  <a16:creationId xmlns:a16="http://schemas.microsoft.com/office/drawing/2014/main" id="{7CC903C1-947E-FF60-A985-AFD58D1CA65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17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0" name="Line 516">
              <a:extLst>
                <a:ext uri="{FF2B5EF4-FFF2-40B4-BE49-F238E27FC236}">
                  <a16:creationId xmlns:a16="http://schemas.microsoft.com/office/drawing/2014/main" id="{65279DDE-F1A5-067B-E734-EE9CABBA4E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22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1" name="Line 517">
              <a:extLst>
                <a:ext uri="{FF2B5EF4-FFF2-40B4-BE49-F238E27FC236}">
                  <a16:creationId xmlns:a16="http://schemas.microsoft.com/office/drawing/2014/main" id="{3CFFE46D-BD36-20E4-4C26-453010C8B2F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2" name="Line 518">
              <a:extLst>
                <a:ext uri="{FF2B5EF4-FFF2-40B4-BE49-F238E27FC236}">
                  <a16:creationId xmlns:a16="http://schemas.microsoft.com/office/drawing/2014/main" id="{99DB85D5-759C-2B92-0D75-CB5CDE7518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7" y="3397"/>
              <a:ext cx="0" cy="40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3" name="Line 519">
              <a:extLst>
                <a:ext uri="{FF2B5EF4-FFF2-40B4-BE49-F238E27FC236}">
                  <a16:creationId xmlns:a16="http://schemas.microsoft.com/office/drawing/2014/main" id="{EA85238C-7C60-ABEF-41BF-25D9CD37B1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2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4" name="Line 520">
              <a:extLst>
                <a:ext uri="{FF2B5EF4-FFF2-40B4-BE49-F238E27FC236}">
                  <a16:creationId xmlns:a16="http://schemas.microsoft.com/office/drawing/2014/main" id="{FD06B4D7-2881-157F-F829-3A94D25773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5" name="Line 521">
              <a:extLst>
                <a:ext uri="{FF2B5EF4-FFF2-40B4-BE49-F238E27FC236}">
                  <a16:creationId xmlns:a16="http://schemas.microsoft.com/office/drawing/2014/main" id="{D5D78F9B-6840-4965-39B9-F1F08AFEDD2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2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6" name="Line 522">
              <a:extLst>
                <a:ext uri="{FF2B5EF4-FFF2-40B4-BE49-F238E27FC236}">
                  <a16:creationId xmlns:a16="http://schemas.microsoft.com/office/drawing/2014/main" id="{94E20A46-6A35-E910-7B00-6EC8742D6F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7" name="Line 523">
              <a:extLst>
                <a:ext uri="{FF2B5EF4-FFF2-40B4-BE49-F238E27FC236}">
                  <a16:creationId xmlns:a16="http://schemas.microsoft.com/office/drawing/2014/main" id="{285B930A-2132-BC26-7A19-61BF9E39250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7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8" name="Line 524">
              <a:extLst>
                <a:ext uri="{FF2B5EF4-FFF2-40B4-BE49-F238E27FC236}">
                  <a16:creationId xmlns:a16="http://schemas.microsoft.com/office/drawing/2014/main" id="{769EC646-0FF3-2A37-74AC-218C78854FA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9" name="Line 525">
              <a:extLst>
                <a:ext uri="{FF2B5EF4-FFF2-40B4-BE49-F238E27FC236}">
                  <a16:creationId xmlns:a16="http://schemas.microsoft.com/office/drawing/2014/main" id="{4B9C2E77-FCD4-69FC-5E23-73ADB8F83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6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0" name="Line 526">
              <a:extLst>
                <a:ext uri="{FF2B5EF4-FFF2-40B4-BE49-F238E27FC236}">
                  <a16:creationId xmlns:a16="http://schemas.microsoft.com/office/drawing/2014/main" id="{0EC8FEA1-BCA4-85E4-1EEE-887CD93206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1" name="Line 527">
              <a:extLst>
                <a:ext uri="{FF2B5EF4-FFF2-40B4-BE49-F238E27FC236}">
                  <a16:creationId xmlns:a16="http://schemas.microsoft.com/office/drawing/2014/main" id="{B3DBF39B-6D2C-F349-F04A-6327CFCBFD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6" y="3343"/>
              <a:ext cx="0" cy="46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2" name="Line 528">
              <a:extLst>
                <a:ext uri="{FF2B5EF4-FFF2-40B4-BE49-F238E27FC236}">
                  <a16:creationId xmlns:a16="http://schemas.microsoft.com/office/drawing/2014/main" id="{5C1C479B-7101-E5BE-C521-26A446BF9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1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3" name="Line 529">
              <a:extLst>
                <a:ext uri="{FF2B5EF4-FFF2-40B4-BE49-F238E27FC236}">
                  <a16:creationId xmlns:a16="http://schemas.microsoft.com/office/drawing/2014/main" id="{FE608444-D083-EE78-E612-05D5975F435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6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4" name="Line 530">
              <a:extLst>
                <a:ext uri="{FF2B5EF4-FFF2-40B4-BE49-F238E27FC236}">
                  <a16:creationId xmlns:a16="http://schemas.microsoft.com/office/drawing/2014/main" id="{2B948453-A517-DA1D-1D0D-2D671647F5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1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5" name="Line 531">
              <a:extLst>
                <a:ext uri="{FF2B5EF4-FFF2-40B4-BE49-F238E27FC236}">
                  <a16:creationId xmlns:a16="http://schemas.microsoft.com/office/drawing/2014/main" id="{B01F8805-39CB-FF6F-07CC-346BFCC2B2F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21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6" name="Line 532">
              <a:extLst>
                <a:ext uri="{FF2B5EF4-FFF2-40B4-BE49-F238E27FC236}">
                  <a16:creationId xmlns:a16="http://schemas.microsoft.com/office/drawing/2014/main" id="{45A62921-2D14-0FA3-685F-CFA75A1C7F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1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7" name="Line 533">
              <a:extLst>
                <a:ext uri="{FF2B5EF4-FFF2-40B4-BE49-F238E27FC236}">
                  <a16:creationId xmlns:a16="http://schemas.microsoft.com/office/drawing/2014/main" id="{BF80D992-7751-B881-3A7B-8A031CCCB1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8" name="Line 534">
              <a:extLst>
                <a:ext uri="{FF2B5EF4-FFF2-40B4-BE49-F238E27FC236}">
                  <a16:creationId xmlns:a16="http://schemas.microsoft.com/office/drawing/2014/main" id="{50A6E5C8-FC6A-EF7F-D76B-80D8A5FD6C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9" name="Line 535">
              <a:extLst>
                <a:ext uri="{FF2B5EF4-FFF2-40B4-BE49-F238E27FC236}">
                  <a16:creationId xmlns:a16="http://schemas.microsoft.com/office/drawing/2014/main" id="{D962AB88-EEF0-0EFA-C9E9-4C53C61D437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0" name="Line 536">
              <a:extLst>
                <a:ext uri="{FF2B5EF4-FFF2-40B4-BE49-F238E27FC236}">
                  <a16:creationId xmlns:a16="http://schemas.microsoft.com/office/drawing/2014/main" id="{3F96EE1D-0B38-1D3A-39B0-C23F5C494D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1" y="3422"/>
              <a:ext cx="0" cy="381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1" name="Line 537">
              <a:extLst>
                <a:ext uri="{FF2B5EF4-FFF2-40B4-BE49-F238E27FC236}">
                  <a16:creationId xmlns:a16="http://schemas.microsoft.com/office/drawing/2014/main" id="{DE5A871F-64B2-D2A6-9D44-8B68A994CC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6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2" name="Line 538">
              <a:extLst>
                <a:ext uri="{FF2B5EF4-FFF2-40B4-BE49-F238E27FC236}">
                  <a16:creationId xmlns:a16="http://schemas.microsoft.com/office/drawing/2014/main" id="{7CDF38FD-10E2-FE41-3907-086A5E7BE0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6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3" name="Line 539">
              <a:extLst>
                <a:ext uri="{FF2B5EF4-FFF2-40B4-BE49-F238E27FC236}">
                  <a16:creationId xmlns:a16="http://schemas.microsoft.com/office/drawing/2014/main" id="{7CE15E5E-72FE-649A-6795-2C8F44F180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7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4" name="Line 540">
              <a:extLst>
                <a:ext uri="{FF2B5EF4-FFF2-40B4-BE49-F238E27FC236}">
                  <a16:creationId xmlns:a16="http://schemas.microsoft.com/office/drawing/2014/main" id="{77886266-580F-5EC0-70BF-45A4CE5C88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5" name="Line 541">
              <a:extLst>
                <a:ext uri="{FF2B5EF4-FFF2-40B4-BE49-F238E27FC236}">
                  <a16:creationId xmlns:a16="http://schemas.microsoft.com/office/drawing/2014/main" id="{C357C117-FC4A-0667-7EBA-45F4731C32F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95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6" name="Line 542">
              <a:extLst>
                <a:ext uri="{FF2B5EF4-FFF2-40B4-BE49-F238E27FC236}">
                  <a16:creationId xmlns:a16="http://schemas.microsoft.com/office/drawing/2014/main" id="{8C778BFA-3CA4-637B-79A8-01AA00D0C7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7" name="Line 543">
              <a:extLst>
                <a:ext uri="{FF2B5EF4-FFF2-40B4-BE49-F238E27FC236}">
                  <a16:creationId xmlns:a16="http://schemas.microsoft.com/office/drawing/2014/main" id="{E7AC2B91-5F1C-F9E3-D9D0-E7F48678CBD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8" name="Line 544">
              <a:extLst>
                <a:ext uri="{FF2B5EF4-FFF2-40B4-BE49-F238E27FC236}">
                  <a16:creationId xmlns:a16="http://schemas.microsoft.com/office/drawing/2014/main" id="{B05D7E31-2EB6-373C-FE64-DAD23917F3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0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9" name="Line 545">
              <a:extLst>
                <a:ext uri="{FF2B5EF4-FFF2-40B4-BE49-F238E27FC236}">
                  <a16:creationId xmlns:a16="http://schemas.microsoft.com/office/drawing/2014/main" id="{E4200EE6-F3C9-D69E-F525-F1D9F704AD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5" y="2694"/>
              <a:ext cx="0" cy="1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0" name="Line 546">
              <a:extLst>
                <a:ext uri="{FF2B5EF4-FFF2-40B4-BE49-F238E27FC236}">
                  <a16:creationId xmlns:a16="http://schemas.microsoft.com/office/drawing/2014/main" id="{195BE773-B8A8-1777-1E1B-A45F23380F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3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1" name="Line 547">
              <a:extLst>
                <a:ext uri="{FF2B5EF4-FFF2-40B4-BE49-F238E27FC236}">
                  <a16:creationId xmlns:a16="http://schemas.microsoft.com/office/drawing/2014/main" id="{8B3135BA-B46A-9FEF-2824-D8C3028B6C5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4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2" name="Line 548">
              <a:extLst>
                <a:ext uri="{FF2B5EF4-FFF2-40B4-BE49-F238E27FC236}">
                  <a16:creationId xmlns:a16="http://schemas.microsoft.com/office/drawing/2014/main" id="{3FA8C04C-174E-AC5A-89DF-6C24FE0F193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55" y="3556"/>
              <a:ext cx="0" cy="24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3" name="Line 549">
              <a:extLst>
                <a:ext uri="{FF2B5EF4-FFF2-40B4-BE49-F238E27FC236}">
                  <a16:creationId xmlns:a16="http://schemas.microsoft.com/office/drawing/2014/main" id="{A75E8965-D1E1-FA67-F815-4D098FB7E5B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0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4" name="Line 550">
              <a:extLst>
                <a:ext uri="{FF2B5EF4-FFF2-40B4-BE49-F238E27FC236}">
                  <a16:creationId xmlns:a16="http://schemas.microsoft.com/office/drawing/2014/main" id="{AB8F2CB7-29FE-82D3-FBF4-7C25474A8E5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5" name="Line 551">
              <a:extLst>
                <a:ext uri="{FF2B5EF4-FFF2-40B4-BE49-F238E27FC236}">
                  <a16:creationId xmlns:a16="http://schemas.microsoft.com/office/drawing/2014/main" id="{DBB3A720-A530-C687-77D0-91AFBB3CEB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0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6" name="Line 552">
              <a:extLst>
                <a:ext uri="{FF2B5EF4-FFF2-40B4-BE49-F238E27FC236}">
                  <a16:creationId xmlns:a16="http://schemas.microsoft.com/office/drawing/2014/main" id="{2D7FA73D-6901-E9C2-2EA0-A2C2473B7E7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5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7" name="Line 553">
              <a:extLst>
                <a:ext uri="{FF2B5EF4-FFF2-40B4-BE49-F238E27FC236}">
                  <a16:creationId xmlns:a16="http://schemas.microsoft.com/office/drawing/2014/main" id="{8FC10CFD-B131-EE73-1362-FED43F66023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8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8" name="Line 554">
              <a:extLst>
                <a:ext uri="{FF2B5EF4-FFF2-40B4-BE49-F238E27FC236}">
                  <a16:creationId xmlns:a16="http://schemas.microsoft.com/office/drawing/2014/main" id="{BDF6F436-5057-C071-C351-AC3F7D32BA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0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9" name="Line 555">
              <a:extLst>
                <a:ext uri="{FF2B5EF4-FFF2-40B4-BE49-F238E27FC236}">
                  <a16:creationId xmlns:a16="http://schemas.microsoft.com/office/drawing/2014/main" id="{2366D4C1-DC39-CA0E-4E8D-CF92AB3BBB0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4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0" name="Line 556">
              <a:extLst>
                <a:ext uri="{FF2B5EF4-FFF2-40B4-BE49-F238E27FC236}">
                  <a16:creationId xmlns:a16="http://schemas.microsoft.com/office/drawing/2014/main" id="{47924D8D-AECA-E31B-1CE2-A33B60F248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9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1" name="Line 557">
              <a:extLst>
                <a:ext uri="{FF2B5EF4-FFF2-40B4-BE49-F238E27FC236}">
                  <a16:creationId xmlns:a16="http://schemas.microsoft.com/office/drawing/2014/main" id="{91223B02-D78F-CF86-D6ED-5606ABCDFB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4" y="3531"/>
              <a:ext cx="0" cy="27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2" name="Line 558">
              <a:extLst>
                <a:ext uri="{FF2B5EF4-FFF2-40B4-BE49-F238E27FC236}">
                  <a16:creationId xmlns:a16="http://schemas.microsoft.com/office/drawing/2014/main" id="{351DB291-2687-485D-5417-6C7FA605222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9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3" name="Line 559">
              <a:extLst>
                <a:ext uri="{FF2B5EF4-FFF2-40B4-BE49-F238E27FC236}">
                  <a16:creationId xmlns:a16="http://schemas.microsoft.com/office/drawing/2014/main" id="{8740CDFF-7A06-B4DA-7738-3B2E787CA0F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3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4" name="Line 560">
              <a:extLst>
                <a:ext uri="{FF2B5EF4-FFF2-40B4-BE49-F238E27FC236}">
                  <a16:creationId xmlns:a16="http://schemas.microsoft.com/office/drawing/2014/main" id="{D942C7B7-2984-445D-5F91-2F8CA091D8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4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5" name="Line 561">
              <a:extLst>
                <a:ext uri="{FF2B5EF4-FFF2-40B4-BE49-F238E27FC236}">
                  <a16:creationId xmlns:a16="http://schemas.microsoft.com/office/drawing/2014/main" id="{68C95CF0-B897-96E4-D304-33F236E1F3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5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6" name="Line 562">
              <a:extLst>
                <a:ext uri="{FF2B5EF4-FFF2-40B4-BE49-F238E27FC236}">
                  <a16:creationId xmlns:a16="http://schemas.microsoft.com/office/drawing/2014/main" id="{C4874114-18D6-495B-FBE7-0380748001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69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7" name="Line 563">
              <a:extLst>
                <a:ext uri="{FF2B5EF4-FFF2-40B4-BE49-F238E27FC236}">
                  <a16:creationId xmlns:a16="http://schemas.microsoft.com/office/drawing/2014/main" id="{D4C8500B-8817-3744-C6B0-60003BB0B81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7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8" name="Line 564">
              <a:extLst>
                <a:ext uri="{FF2B5EF4-FFF2-40B4-BE49-F238E27FC236}">
                  <a16:creationId xmlns:a16="http://schemas.microsoft.com/office/drawing/2014/main" id="{643E40C9-40C5-2045-DE92-86553DC1D38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3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9" name="Line 565">
              <a:extLst>
                <a:ext uri="{FF2B5EF4-FFF2-40B4-BE49-F238E27FC236}">
                  <a16:creationId xmlns:a16="http://schemas.microsoft.com/office/drawing/2014/main" id="{BB3D0CE8-9AF8-2B81-5EA5-DE614CA11CC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0" name="Line 566">
              <a:extLst>
                <a:ext uri="{FF2B5EF4-FFF2-40B4-BE49-F238E27FC236}">
                  <a16:creationId xmlns:a16="http://schemas.microsoft.com/office/drawing/2014/main" id="{7319E426-313B-D8AF-2E1B-3779343E84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1" name="Line 567">
              <a:extLst>
                <a:ext uri="{FF2B5EF4-FFF2-40B4-BE49-F238E27FC236}">
                  <a16:creationId xmlns:a16="http://schemas.microsoft.com/office/drawing/2014/main" id="{1EE8BB6B-B483-008A-90F2-7EFC5397C4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2" name="Line 568">
              <a:extLst>
                <a:ext uri="{FF2B5EF4-FFF2-40B4-BE49-F238E27FC236}">
                  <a16:creationId xmlns:a16="http://schemas.microsoft.com/office/drawing/2014/main" id="{1348FC1C-1F2B-3CA8-14A2-304F6597EDB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8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3" name="Line 569">
              <a:extLst>
                <a:ext uri="{FF2B5EF4-FFF2-40B4-BE49-F238E27FC236}">
                  <a16:creationId xmlns:a16="http://schemas.microsoft.com/office/drawing/2014/main" id="{49DA9843-28F6-11B7-2A10-3A4301F056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13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4" name="Line 570">
              <a:extLst>
                <a:ext uri="{FF2B5EF4-FFF2-40B4-BE49-F238E27FC236}">
                  <a16:creationId xmlns:a16="http://schemas.microsoft.com/office/drawing/2014/main" id="{9E1B977F-CA07-0619-BC47-AAAC9BC35BC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28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5" name="Line 571">
              <a:extLst>
                <a:ext uri="{FF2B5EF4-FFF2-40B4-BE49-F238E27FC236}">
                  <a16:creationId xmlns:a16="http://schemas.microsoft.com/office/drawing/2014/main" id="{B569F053-D96D-0149-D588-6835E0304B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3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6" name="Line 572">
              <a:extLst>
                <a:ext uri="{FF2B5EF4-FFF2-40B4-BE49-F238E27FC236}">
                  <a16:creationId xmlns:a16="http://schemas.microsoft.com/office/drawing/2014/main" id="{E3EAE7E9-0E34-D581-7AA2-B160E3EC6E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8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7" name="Line 573">
              <a:extLst>
                <a:ext uri="{FF2B5EF4-FFF2-40B4-BE49-F238E27FC236}">
                  <a16:creationId xmlns:a16="http://schemas.microsoft.com/office/drawing/2014/main" id="{6C0AC6EB-0C20-996D-0373-7254862BA39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4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8" name="Line 574">
              <a:extLst>
                <a:ext uri="{FF2B5EF4-FFF2-40B4-BE49-F238E27FC236}">
                  <a16:creationId xmlns:a16="http://schemas.microsoft.com/office/drawing/2014/main" id="{E71B8940-A729-76B6-4BCE-71446CAA37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9" name="Line 575">
              <a:extLst>
                <a:ext uri="{FF2B5EF4-FFF2-40B4-BE49-F238E27FC236}">
                  <a16:creationId xmlns:a16="http://schemas.microsoft.com/office/drawing/2014/main" id="{1DCA18BD-6154-A332-0AAE-E2F61E2C38B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8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0" name="Line 576">
              <a:extLst>
                <a:ext uri="{FF2B5EF4-FFF2-40B4-BE49-F238E27FC236}">
                  <a16:creationId xmlns:a16="http://schemas.microsoft.com/office/drawing/2014/main" id="{755BBF18-CF11-5F3F-C938-95DA0B05E06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1" name="Line 577">
              <a:extLst>
                <a:ext uri="{FF2B5EF4-FFF2-40B4-BE49-F238E27FC236}">
                  <a16:creationId xmlns:a16="http://schemas.microsoft.com/office/drawing/2014/main" id="{CE756399-E38F-B757-DA8E-390F9E69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7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2" name="Line 578">
              <a:extLst>
                <a:ext uri="{FF2B5EF4-FFF2-40B4-BE49-F238E27FC236}">
                  <a16:creationId xmlns:a16="http://schemas.microsoft.com/office/drawing/2014/main" id="{270439A5-D7E3-E1E1-3DDE-214546E99F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2" y="3580"/>
              <a:ext cx="0" cy="22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3" name="Line 579">
              <a:extLst>
                <a:ext uri="{FF2B5EF4-FFF2-40B4-BE49-F238E27FC236}">
                  <a16:creationId xmlns:a16="http://schemas.microsoft.com/office/drawing/2014/main" id="{99E04EEB-19AD-99E9-E93D-E577F845EEB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7" y="3679"/>
              <a:ext cx="0" cy="12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4" name="Line 580">
              <a:extLst>
                <a:ext uri="{FF2B5EF4-FFF2-40B4-BE49-F238E27FC236}">
                  <a16:creationId xmlns:a16="http://schemas.microsoft.com/office/drawing/2014/main" id="{025D759C-2975-EE29-7BFB-CB62868936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2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5" name="Line 581">
              <a:extLst>
                <a:ext uri="{FF2B5EF4-FFF2-40B4-BE49-F238E27FC236}">
                  <a16:creationId xmlns:a16="http://schemas.microsoft.com/office/drawing/2014/main" id="{2F5FCF28-8123-5015-EF6B-D5A5972360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7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6" name="Line 582">
              <a:extLst>
                <a:ext uri="{FF2B5EF4-FFF2-40B4-BE49-F238E27FC236}">
                  <a16:creationId xmlns:a16="http://schemas.microsoft.com/office/drawing/2014/main" id="{BDF6805D-3CF0-71AD-E9B5-961B8CC5D9B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2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7" name="Line 583">
              <a:extLst>
                <a:ext uri="{FF2B5EF4-FFF2-40B4-BE49-F238E27FC236}">
                  <a16:creationId xmlns:a16="http://schemas.microsoft.com/office/drawing/2014/main" id="{0831E7B5-94DF-C762-8D16-DE8DB7E1CB7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8" name="Line 584">
              <a:extLst>
                <a:ext uri="{FF2B5EF4-FFF2-40B4-BE49-F238E27FC236}">
                  <a16:creationId xmlns:a16="http://schemas.microsoft.com/office/drawing/2014/main" id="{8098D676-14B6-24EE-B8F4-4F63EC210D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52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9" name="Line 585">
              <a:extLst>
                <a:ext uri="{FF2B5EF4-FFF2-40B4-BE49-F238E27FC236}">
                  <a16:creationId xmlns:a16="http://schemas.microsoft.com/office/drawing/2014/main" id="{30D8BC87-BF9F-80A6-03F9-FA32FD69A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62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0" name="Line 586">
              <a:extLst>
                <a:ext uri="{FF2B5EF4-FFF2-40B4-BE49-F238E27FC236}">
                  <a16:creationId xmlns:a16="http://schemas.microsoft.com/office/drawing/2014/main" id="{B20C3641-18E2-56E1-4CA2-6F1C159C586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1" name="Line 587">
              <a:extLst>
                <a:ext uri="{FF2B5EF4-FFF2-40B4-BE49-F238E27FC236}">
                  <a16:creationId xmlns:a16="http://schemas.microsoft.com/office/drawing/2014/main" id="{25B3243E-0B87-7011-DCB9-F0BFD65CE98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7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2" name="Line 588">
              <a:extLst>
                <a:ext uri="{FF2B5EF4-FFF2-40B4-BE49-F238E27FC236}">
                  <a16:creationId xmlns:a16="http://schemas.microsoft.com/office/drawing/2014/main" id="{C7C11C70-A550-40B5-6C5F-EA4456EB105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3" name="Line 589">
              <a:extLst>
                <a:ext uri="{FF2B5EF4-FFF2-40B4-BE49-F238E27FC236}">
                  <a16:creationId xmlns:a16="http://schemas.microsoft.com/office/drawing/2014/main" id="{7ADA36DF-D0C8-A60A-489F-A70ECEB61F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6" y="3764"/>
              <a:ext cx="0" cy="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4" name="Line 590">
              <a:extLst>
                <a:ext uri="{FF2B5EF4-FFF2-40B4-BE49-F238E27FC236}">
                  <a16:creationId xmlns:a16="http://schemas.microsoft.com/office/drawing/2014/main" id="{045CE001-0C08-00FC-0FD0-B5F455CEDCC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9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5" name="Line 591">
              <a:extLst>
                <a:ext uri="{FF2B5EF4-FFF2-40B4-BE49-F238E27FC236}">
                  <a16:creationId xmlns:a16="http://schemas.microsoft.com/office/drawing/2014/main" id="{4D50C509-3DB8-3EE4-9325-1043375970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16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6" name="Line 592">
              <a:extLst>
                <a:ext uri="{FF2B5EF4-FFF2-40B4-BE49-F238E27FC236}">
                  <a16:creationId xmlns:a16="http://schemas.microsoft.com/office/drawing/2014/main" id="{D7390C4A-0ACD-DC2D-CCD2-ED25765B77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1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7" name="Line 593">
              <a:extLst>
                <a:ext uri="{FF2B5EF4-FFF2-40B4-BE49-F238E27FC236}">
                  <a16:creationId xmlns:a16="http://schemas.microsoft.com/office/drawing/2014/main" id="{06F37AE0-F4ED-515B-18CC-17FF510E07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6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8" name="Line 594">
              <a:extLst>
                <a:ext uri="{FF2B5EF4-FFF2-40B4-BE49-F238E27FC236}">
                  <a16:creationId xmlns:a16="http://schemas.microsoft.com/office/drawing/2014/main" id="{006E364C-DB64-957E-CA0E-651665182C5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9" name="Line 595">
              <a:extLst>
                <a:ext uri="{FF2B5EF4-FFF2-40B4-BE49-F238E27FC236}">
                  <a16:creationId xmlns:a16="http://schemas.microsoft.com/office/drawing/2014/main" id="{A5451EAB-2749-FBB9-A70B-49BDD42CDF7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0" name="Line 596">
              <a:extLst>
                <a:ext uri="{FF2B5EF4-FFF2-40B4-BE49-F238E27FC236}">
                  <a16:creationId xmlns:a16="http://schemas.microsoft.com/office/drawing/2014/main" id="{4A4500FD-727E-D1A6-104C-B5D7DBD739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1" name="Line 597">
              <a:extLst>
                <a:ext uri="{FF2B5EF4-FFF2-40B4-BE49-F238E27FC236}">
                  <a16:creationId xmlns:a16="http://schemas.microsoft.com/office/drawing/2014/main" id="{8C048BCE-AA48-721E-4975-BBFB1070FA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2" name="Line 598">
              <a:extLst>
                <a:ext uri="{FF2B5EF4-FFF2-40B4-BE49-F238E27FC236}">
                  <a16:creationId xmlns:a16="http://schemas.microsoft.com/office/drawing/2014/main" id="{6441B112-2698-465E-23E1-CBB70C3F95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8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3" name="Line 599">
              <a:extLst>
                <a:ext uri="{FF2B5EF4-FFF2-40B4-BE49-F238E27FC236}">
                  <a16:creationId xmlns:a16="http://schemas.microsoft.com/office/drawing/2014/main" id="{955CB1DC-CAD5-9AFE-C349-3F5C4CF910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05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4" name="Line 600">
              <a:extLst>
                <a:ext uri="{FF2B5EF4-FFF2-40B4-BE49-F238E27FC236}">
                  <a16:creationId xmlns:a16="http://schemas.microsoft.com/office/drawing/2014/main" id="{55A0F3D2-F49F-3AD6-BE27-65CC8FA5EE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0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5" name="Line 601">
              <a:extLst>
                <a:ext uri="{FF2B5EF4-FFF2-40B4-BE49-F238E27FC236}">
                  <a16:creationId xmlns:a16="http://schemas.microsoft.com/office/drawing/2014/main" id="{0150FAC5-1D56-CFE1-F383-88FF5AE8D7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6" name="Line 602">
              <a:extLst>
                <a:ext uri="{FF2B5EF4-FFF2-40B4-BE49-F238E27FC236}">
                  <a16:creationId xmlns:a16="http://schemas.microsoft.com/office/drawing/2014/main" id="{A3192E2F-A3FD-29AC-D13C-760CD2F633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2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7" name="Line 603">
              <a:extLst>
                <a:ext uri="{FF2B5EF4-FFF2-40B4-BE49-F238E27FC236}">
                  <a16:creationId xmlns:a16="http://schemas.microsoft.com/office/drawing/2014/main" id="{52163AD6-39A7-B75B-6C94-BE2DE0A6C8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0" y="3719"/>
              <a:ext cx="0" cy="8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8" name="Line 604">
              <a:extLst>
                <a:ext uri="{FF2B5EF4-FFF2-40B4-BE49-F238E27FC236}">
                  <a16:creationId xmlns:a16="http://schemas.microsoft.com/office/drawing/2014/main" id="{D6F161ED-0FE2-225B-85FC-963918ABFBC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5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9" name="Line 605">
              <a:extLst>
                <a:ext uri="{FF2B5EF4-FFF2-40B4-BE49-F238E27FC236}">
                  <a16:creationId xmlns:a16="http://schemas.microsoft.com/office/drawing/2014/main" id="{A5836F53-6484-8481-2EBE-CCF9023765A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45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80" name="Line 606">
              <a:extLst>
                <a:ext uri="{FF2B5EF4-FFF2-40B4-BE49-F238E27FC236}">
                  <a16:creationId xmlns:a16="http://schemas.microsoft.com/office/drawing/2014/main" id="{053EAFE1-DA00-578D-20E3-697FB3DAA7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6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9885DF05-D42E-5C20-0FA1-52ACE598809E}"/>
              </a:ext>
            </a:extLst>
          </p:cNvPr>
          <p:cNvSpPr/>
          <p:nvPr/>
        </p:nvSpPr>
        <p:spPr>
          <a:xfrm>
            <a:off x="5401559" y="0"/>
            <a:ext cx="1973927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96843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50DF1C5-D9AF-F3E7-2DBD-6EACFE562D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-2002945" y="1770006"/>
            <a:ext cx="5868194" cy="2016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9FBAE51-4CAF-5BAE-BD4A-A85148310C43}"/>
              </a:ext>
            </a:extLst>
          </p:cNvPr>
          <p:cNvSpPr/>
          <p:nvPr/>
        </p:nvSpPr>
        <p:spPr>
          <a:xfrm>
            <a:off x="5401559" y="0"/>
            <a:ext cx="6790441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grpSp>
        <p:nvGrpSpPr>
          <p:cNvPr id="201" name="Group 607">
            <a:extLst>
              <a:ext uri="{FF2B5EF4-FFF2-40B4-BE49-F238E27FC236}">
                <a16:creationId xmlns:a16="http://schemas.microsoft.com/office/drawing/2014/main" id="{D5EDA25C-592B-5EAE-CCD0-D2BFD9EAF6A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501374" y="956698"/>
            <a:ext cx="6160851" cy="3600000"/>
            <a:chOff x="1079" y="768"/>
            <a:chExt cx="1381" cy="3035"/>
          </a:xfrm>
        </p:grpSpPr>
        <p:sp>
          <p:nvSpPr>
            <p:cNvPr id="202" name="Line 428">
              <a:extLst>
                <a:ext uri="{FF2B5EF4-FFF2-40B4-BE49-F238E27FC236}">
                  <a16:creationId xmlns:a16="http://schemas.microsoft.com/office/drawing/2014/main" id="{93C06D28-D400-7CD9-49F9-AD648BC297E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79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3" name="Line 429">
              <a:extLst>
                <a:ext uri="{FF2B5EF4-FFF2-40B4-BE49-F238E27FC236}">
                  <a16:creationId xmlns:a16="http://schemas.microsoft.com/office/drawing/2014/main" id="{C5EF7987-7F9B-F385-FA61-FD94090BD2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89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4" name="Line 430">
              <a:extLst>
                <a:ext uri="{FF2B5EF4-FFF2-40B4-BE49-F238E27FC236}">
                  <a16:creationId xmlns:a16="http://schemas.microsoft.com/office/drawing/2014/main" id="{493E23E2-2FE3-26BD-7D3E-151AB66FE93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13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5" name="Line 431">
              <a:extLst>
                <a:ext uri="{FF2B5EF4-FFF2-40B4-BE49-F238E27FC236}">
                  <a16:creationId xmlns:a16="http://schemas.microsoft.com/office/drawing/2014/main" id="{B4535C4C-4BA5-E89E-2A79-99C3788455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6" name="Line 432">
              <a:extLst>
                <a:ext uri="{FF2B5EF4-FFF2-40B4-BE49-F238E27FC236}">
                  <a16:creationId xmlns:a16="http://schemas.microsoft.com/office/drawing/2014/main" id="{4EF2818C-B4FC-770A-02B1-529F2BD27E7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8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7" name="Line 433">
              <a:extLst>
                <a:ext uri="{FF2B5EF4-FFF2-40B4-BE49-F238E27FC236}">
                  <a16:creationId xmlns:a16="http://schemas.microsoft.com/office/drawing/2014/main" id="{62A68861-F121-C931-FAB8-1C3660A66E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8" name="Line 434">
              <a:extLst>
                <a:ext uri="{FF2B5EF4-FFF2-40B4-BE49-F238E27FC236}">
                  <a16:creationId xmlns:a16="http://schemas.microsoft.com/office/drawing/2014/main" id="{92B730A3-5052-5097-D15A-EE1E82ED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9" name="Line 435">
              <a:extLst>
                <a:ext uri="{FF2B5EF4-FFF2-40B4-BE49-F238E27FC236}">
                  <a16:creationId xmlns:a16="http://schemas.microsoft.com/office/drawing/2014/main" id="{B79B507A-2799-99C1-1E88-A94B6CAED5C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58" y="3457"/>
              <a:ext cx="0" cy="3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0" name="Line 436">
              <a:extLst>
                <a:ext uri="{FF2B5EF4-FFF2-40B4-BE49-F238E27FC236}">
                  <a16:creationId xmlns:a16="http://schemas.microsoft.com/office/drawing/2014/main" id="{75933A08-D853-70B1-EB58-D8C12F4130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1" name="Line 437">
              <a:extLst>
                <a:ext uri="{FF2B5EF4-FFF2-40B4-BE49-F238E27FC236}">
                  <a16:creationId xmlns:a16="http://schemas.microsoft.com/office/drawing/2014/main" id="{1D314D87-4238-F72C-C1ED-0F243052937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7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2" name="Line 438">
              <a:extLst>
                <a:ext uri="{FF2B5EF4-FFF2-40B4-BE49-F238E27FC236}">
                  <a16:creationId xmlns:a16="http://schemas.microsoft.com/office/drawing/2014/main" id="{452EC728-03F1-BB25-73C1-C86170EF21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3" name="Line 439">
              <a:extLst>
                <a:ext uri="{FF2B5EF4-FFF2-40B4-BE49-F238E27FC236}">
                  <a16:creationId xmlns:a16="http://schemas.microsoft.com/office/drawing/2014/main" id="{58119279-DCA9-8AEC-FC60-BA405906896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4" name="Line 440">
              <a:extLst>
                <a:ext uri="{FF2B5EF4-FFF2-40B4-BE49-F238E27FC236}">
                  <a16:creationId xmlns:a16="http://schemas.microsoft.com/office/drawing/2014/main" id="{314C42FA-2AE6-B851-143C-9D3C9377343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3" y="3253"/>
              <a:ext cx="0" cy="55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5" name="Line 441">
              <a:extLst>
                <a:ext uri="{FF2B5EF4-FFF2-40B4-BE49-F238E27FC236}">
                  <a16:creationId xmlns:a16="http://schemas.microsoft.com/office/drawing/2014/main" id="{DE7B3575-F59C-70E9-46FC-A5388331975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7" y="3590"/>
              <a:ext cx="0" cy="21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6" name="Line 442">
              <a:extLst>
                <a:ext uri="{FF2B5EF4-FFF2-40B4-BE49-F238E27FC236}">
                  <a16:creationId xmlns:a16="http://schemas.microsoft.com/office/drawing/2014/main" id="{9B810B70-1837-5C33-A565-0734B2FEDB2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7" name="Line 443">
              <a:extLst>
                <a:ext uri="{FF2B5EF4-FFF2-40B4-BE49-F238E27FC236}">
                  <a16:creationId xmlns:a16="http://schemas.microsoft.com/office/drawing/2014/main" id="{E03B979D-6903-8650-D33A-38A418C1581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7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8" name="Line 444">
              <a:extLst>
                <a:ext uri="{FF2B5EF4-FFF2-40B4-BE49-F238E27FC236}">
                  <a16:creationId xmlns:a16="http://schemas.microsoft.com/office/drawing/2014/main" id="{531447B4-52A9-35EC-2750-7CE833D5A90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1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9" name="Line 445">
              <a:extLst>
                <a:ext uri="{FF2B5EF4-FFF2-40B4-BE49-F238E27FC236}">
                  <a16:creationId xmlns:a16="http://schemas.microsoft.com/office/drawing/2014/main" id="{D7037084-500F-A277-9A63-DB61F07B4FA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2" y="3461"/>
              <a:ext cx="0" cy="34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0" name="Line 446">
              <a:extLst>
                <a:ext uri="{FF2B5EF4-FFF2-40B4-BE49-F238E27FC236}">
                  <a16:creationId xmlns:a16="http://schemas.microsoft.com/office/drawing/2014/main" id="{FEF9AC23-6F55-4DC3-4544-6CBD6797E44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1" name="Line 447">
              <a:extLst>
                <a:ext uri="{FF2B5EF4-FFF2-40B4-BE49-F238E27FC236}">
                  <a16:creationId xmlns:a16="http://schemas.microsoft.com/office/drawing/2014/main" id="{DEBDB851-9A7B-2613-341D-72BCB71149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2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2" name="Line 448">
              <a:extLst>
                <a:ext uri="{FF2B5EF4-FFF2-40B4-BE49-F238E27FC236}">
                  <a16:creationId xmlns:a16="http://schemas.microsoft.com/office/drawing/2014/main" id="{8AC04AED-5C97-C164-FBE6-0660C51F02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7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3" name="Line 449">
              <a:extLst>
                <a:ext uri="{FF2B5EF4-FFF2-40B4-BE49-F238E27FC236}">
                  <a16:creationId xmlns:a16="http://schemas.microsoft.com/office/drawing/2014/main" id="{40AC9C6C-E8E1-82F7-FB49-6FD9A66927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2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4" name="Line 450">
              <a:extLst>
                <a:ext uri="{FF2B5EF4-FFF2-40B4-BE49-F238E27FC236}">
                  <a16:creationId xmlns:a16="http://schemas.microsoft.com/office/drawing/2014/main" id="{425A1375-BB85-811D-6D13-001AA22B19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7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5" name="Line 451">
              <a:extLst>
                <a:ext uri="{FF2B5EF4-FFF2-40B4-BE49-F238E27FC236}">
                  <a16:creationId xmlns:a16="http://schemas.microsoft.com/office/drawing/2014/main" id="{D21ED248-AFF0-E070-7A69-E604DF32B8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62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6" name="Line 452">
              <a:extLst>
                <a:ext uri="{FF2B5EF4-FFF2-40B4-BE49-F238E27FC236}">
                  <a16:creationId xmlns:a16="http://schemas.microsoft.com/office/drawing/2014/main" id="{BC6D60D0-C74B-E430-F0F0-BCDC225F1FD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2" y="3357"/>
              <a:ext cx="0" cy="4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7" name="Line 453">
              <a:extLst>
                <a:ext uri="{FF2B5EF4-FFF2-40B4-BE49-F238E27FC236}">
                  <a16:creationId xmlns:a16="http://schemas.microsoft.com/office/drawing/2014/main" id="{24708395-5B8C-76F7-4C08-BEB1F2D329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8" name="Line 454">
              <a:extLst>
                <a:ext uri="{FF2B5EF4-FFF2-40B4-BE49-F238E27FC236}">
                  <a16:creationId xmlns:a16="http://schemas.microsoft.com/office/drawing/2014/main" id="{31359C8C-CE01-66C9-A8DA-B49EBF65EE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01" y="3768"/>
              <a:ext cx="0" cy="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9" name="Line 455">
              <a:extLst>
                <a:ext uri="{FF2B5EF4-FFF2-40B4-BE49-F238E27FC236}">
                  <a16:creationId xmlns:a16="http://schemas.microsoft.com/office/drawing/2014/main" id="{B32A52F1-F885-9250-B621-5F28F5A0A5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1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0" name="Line 456">
              <a:extLst>
                <a:ext uri="{FF2B5EF4-FFF2-40B4-BE49-F238E27FC236}">
                  <a16:creationId xmlns:a16="http://schemas.microsoft.com/office/drawing/2014/main" id="{313C6A48-CDB1-7C6D-D765-04A9E088D82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6" y="3640"/>
              <a:ext cx="0" cy="16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1" name="Line 457">
              <a:extLst>
                <a:ext uri="{FF2B5EF4-FFF2-40B4-BE49-F238E27FC236}">
                  <a16:creationId xmlns:a16="http://schemas.microsoft.com/office/drawing/2014/main" id="{4B700C50-039B-3722-7BC8-3C2C9E8DC9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21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2" name="Line 458">
              <a:extLst>
                <a:ext uri="{FF2B5EF4-FFF2-40B4-BE49-F238E27FC236}">
                  <a16:creationId xmlns:a16="http://schemas.microsoft.com/office/drawing/2014/main" id="{5A21B8E1-9946-AEAE-C5CE-B8A93175CE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46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3" name="Line 459">
              <a:extLst>
                <a:ext uri="{FF2B5EF4-FFF2-40B4-BE49-F238E27FC236}">
                  <a16:creationId xmlns:a16="http://schemas.microsoft.com/office/drawing/2014/main" id="{1B8B5FCE-2D6F-E516-D2BF-2EED74A2FE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4" name="Line 460">
              <a:extLst>
                <a:ext uri="{FF2B5EF4-FFF2-40B4-BE49-F238E27FC236}">
                  <a16:creationId xmlns:a16="http://schemas.microsoft.com/office/drawing/2014/main" id="{0F1AFA95-C3F9-6C69-C787-66F897ABE37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6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5" name="Line 461">
              <a:extLst>
                <a:ext uri="{FF2B5EF4-FFF2-40B4-BE49-F238E27FC236}">
                  <a16:creationId xmlns:a16="http://schemas.microsoft.com/office/drawing/2014/main" id="{51CEE895-C304-2555-8925-A7143D261C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1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6" name="Line 462">
              <a:extLst>
                <a:ext uri="{FF2B5EF4-FFF2-40B4-BE49-F238E27FC236}">
                  <a16:creationId xmlns:a16="http://schemas.microsoft.com/office/drawing/2014/main" id="{76D7DC90-D143-0FF3-BB7D-71E81515FC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7" name="Line 463">
              <a:extLst>
                <a:ext uri="{FF2B5EF4-FFF2-40B4-BE49-F238E27FC236}">
                  <a16:creationId xmlns:a16="http://schemas.microsoft.com/office/drawing/2014/main" id="{3005F0B2-A3EB-6DF8-A905-1648CCC32C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1" y="3303"/>
              <a:ext cx="0" cy="50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8" name="Line 464">
              <a:extLst>
                <a:ext uri="{FF2B5EF4-FFF2-40B4-BE49-F238E27FC236}">
                  <a16:creationId xmlns:a16="http://schemas.microsoft.com/office/drawing/2014/main" id="{7B661206-FD4B-7C67-3B95-4376386CB22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9" name="Line 465">
              <a:extLst>
                <a:ext uri="{FF2B5EF4-FFF2-40B4-BE49-F238E27FC236}">
                  <a16:creationId xmlns:a16="http://schemas.microsoft.com/office/drawing/2014/main" id="{FAC333C9-F05B-67DA-79F1-8BBFB1DBD2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1" y="1778"/>
              <a:ext cx="0" cy="20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0" name="Line 466">
              <a:extLst>
                <a:ext uri="{FF2B5EF4-FFF2-40B4-BE49-F238E27FC236}">
                  <a16:creationId xmlns:a16="http://schemas.microsoft.com/office/drawing/2014/main" id="{494209DA-21FB-9977-FD48-C859CC5B498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6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1" name="Line 467">
              <a:extLst>
                <a:ext uri="{FF2B5EF4-FFF2-40B4-BE49-F238E27FC236}">
                  <a16:creationId xmlns:a16="http://schemas.microsoft.com/office/drawing/2014/main" id="{9F3FB118-DAF6-884F-CBC5-59125E21DC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2" name="Line 468">
              <a:extLst>
                <a:ext uri="{FF2B5EF4-FFF2-40B4-BE49-F238E27FC236}">
                  <a16:creationId xmlns:a16="http://schemas.microsoft.com/office/drawing/2014/main" id="{67354EF4-15DF-C051-C9ED-4A085B108A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3" name="Line 469">
              <a:extLst>
                <a:ext uri="{FF2B5EF4-FFF2-40B4-BE49-F238E27FC236}">
                  <a16:creationId xmlns:a16="http://schemas.microsoft.com/office/drawing/2014/main" id="{23C1802A-2103-7590-A1F2-BCF317D7B5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1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4" name="Line 470">
              <a:extLst>
                <a:ext uri="{FF2B5EF4-FFF2-40B4-BE49-F238E27FC236}">
                  <a16:creationId xmlns:a16="http://schemas.microsoft.com/office/drawing/2014/main" id="{77322E64-4725-D24E-A115-DA779942CE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20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5" name="Line 471">
              <a:extLst>
                <a:ext uri="{FF2B5EF4-FFF2-40B4-BE49-F238E27FC236}">
                  <a16:creationId xmlns:a16="http://schemas.microsoft.com/office/drawing/2014/main" id="{5748D86E-DB92-1CEA-0943-07A2B3C9E16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0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6" name="Line 472">
              <a:extLst>
                <a:ext uri="{FF2B5EF4-FFF2-40B4-BE49-F238E27FC236}">
                  <a16:creationId xmlns:a16="http://schemas.microsoft.com/office/drawing/2014/main" id="{008339F0-8535-1829-DB13-E0650C06E0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5" y="3407"/>
              <a:ext cx="0" cy="39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7" name="Line 473">
              <a:extLst>
                <a:ext uri="{FF2B5EF4-FFF2-40B4-BE49-F238E27FC236}">
                  <a16:creationId xmlns:a16="http://schemas.microsoft.com/office/drawing/2014/main" id="{EA677173-F1F1-1CC3-2CAA-E684223FDB6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0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8" name="Line 474">
              <a:extLst>
                <a:ext uri="{FF2B5EF4-FFF2-40B4-BE49-F238E27FC236}">
                  <a16:creationId xmlns:a16="http://schemas.microsoft.com/office/drawing/2014/main" id="{549BB16D-2F94-E424-5AA4-1B6F1CD31E7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9" name="Line 475">
              <a:extLst>
                <a:ext uri="{FF2B5EF4-FFF2-40B4-BE49-F238E27FC236}">
                  <a16:creationId xmlns:a16="http://schemas.microsoft.com/office/drawing/2014/main" id="{28EFBC5E-657B-8695-EC25-86C17FAA87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0" name="Line 476">
              <a:extLst>
                <a:ext uri="{FF2B5EF4-FFF2-40B4-BE49-F238E27FC236}">
                  <a16:creationId xmlns:a16="http://schemas.microsoft.com/office/drawing/2014/main" id="{3988E7FC-246A-3480-9477-C291B5796D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1" name="Line 477">
              <a:extLst>
                <a:ext uri="{FF2B5EF4-FFF2-40B4-BE49-F238E27FC236}">
                  <a16:creationId xmlns:a16="http://schemas.microsoft.com/office/drawing/2014/main" id="{71254979-2D6F-81F7-A9A4-5142BB60A1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70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2" name="Line 478">
              <a:extLst>
                <a:ext uri="{FF2B5EF4-FFF2-40B4-BE49-F238E27FC236}">
                  <a16:creationId xmlns:a16="http://schemas.microsoft.com/office/drawing/2014/main" id="{DC178807-0E1E-4ADC-C8D3-C3113A5B26F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0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3" name="Line 479">
              <a:extLst>
                <a:ext uri="{FF2B5EF4-FFF2-40B4-BE49-F238E27FC236}">
                  <a16:creationId xmlns:a16="http://schemas.microsoft.com/office/drawing/2014/main" id="{A0351194-64F0-6E17-F3BB-04DCA5B01E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4" name="Line 480">
              <a:extLst>
                <a:ext uri="{FF2B5EF4-FFF2-40B4-BE49-F238E27FC236}">
                  <a16:creationId xmlns:a16="http://schemas.microsoft.com/office/drawing/2014/main" id="{35941833-C3EC-DD21-CE1C-BE32A028D3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0" y="2951"/>
              <a:ext cx="0" cy="85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5" name="Line 481">
              <a:extLst>
                <a:ext uri="{FF2B5EF4-FFF2-40B4-BE49-F238E27FC236}">
                  <a16:creationId xmlns:a16="http://schemas.microsoft.com/office/drawing/2014/main" id="{B4D9D462-4ED6-8FF1-3CED-6F7A85637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4" y="768"/>
              <a:ext cx="0" cy="30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6" name="Line 482">
              <a:extLst>
                <a:ext uri="{FF2B5EF4-FFF2-40B4-BE49-F238E27FC236}">
                  <a16:creationId xmlns:a16="http://schemas.microsoft.com/office/drawing/2014/main" id="{C88DD927-3D9D-6251-F7F2-D3F37A9573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9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7" name="Line 483">
              <a:extLst>
                <a:ext uri="{FF2B5EF4-FFF2-40B4-BE49-F238E27FC236}">
                  <a16:creationId xmlns:a16="http://schemas.microsoft.com/office/drawing/2014/main" id="{D788581D-9908-F99D-66B2-6436AAFFAED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4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8" name="Line 484">
              <a:extLst>
                <a:ext uri="{FF2B5EF4-FFF2-40B4-BE49-F238E27FC236}">
                  <a16:creationId xmlns:a16="http://schemas.microsoft.com/office/drawing/2014/main" id="{7E36A32A-AD44-3CBD-6F64-997FFFED99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9" name="Line 485">
              <a:extLst>
                <a:ext uri="{FF2B5EF4-FFF2-40B4-BE49-F238E27FC236}">
                  <a16:creationId xmlns:a16="http://schemas.microsoft.com/office/drawing/2014/main" id="{7077DA90-1D35-1015-2C41-99ACF753C72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2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0" name="Line 486">
              <a:extLst>
                <a:ext uri="{FF2B5EF4-FFF2-40B4-BE49-F238E27FC236}">
                  <a16:creationId xmlns:a16="http://schemas.microsoft.com/office/drawing/2014/main" id="{39045230-9D80-6018-F4C2-26D2EADD83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39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1" name="Line 487">
              <a:extLst>
                <a:ext uri="{FF2B5EF4-FFF2-40B4-BE49-F238E27FC236}">
                  <a16:creationId xmlns:a16="http://schemas.microsoft.com/office/drawing/2014/main" id="{7090B3F9-6043-DF40-0E50-8F7648778D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4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2" name="Line 488">
              <a:extLst>
                <a:ext uri="{FF2B5EF4-FFF2-40B4-BE49-F238E27FC236}">
                  <a16:creationId xmlns:a16="http://schemas.microsoft.com/office/drawing/2014/main" id="{8EEF7813-2612-87F5-4E96-6B5BBDCF36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9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3" name="Line 489">
              <a:extLst>
                <a:ext uri="{FF2B5EF4-FFF2-40B4-BE49-F238E27FC236}">
                  <a16:creationId xmlns:a16="http://schemas.microsoft.com/office/drawing/2014/main" id="{7D42F48C-A947-3643-5CF1-4116551171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4" y="3615"/>
              <a:ext cx="0" cy="18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4" name="Line 490">
              <a:extLst>
                <a:ext uri="{FF2B5EF4-FFF2-40B4-BE49-F238E27FC236}">
                  <a16:creationId xmlns:a16="http://schemas.microsoft.com/office/drawing/2014/main" id="{622C53D8-40CB-FDF5-F4EA-E73B32DD22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5" name="Line 491">
              <a:extLst>
                <a:ext uri="{FF2B5EF4-FFF2-40B4-BE49-F238E27FC236}">
                  <a16:creationId xmlns:a16="http://schemas.microsoft.com/office/drawing/2014/main" id="{CB398D1B-D23A-7A44-E036-EBD6C6D765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4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6" name="Line 492">
              <a:extLst>
                <a:ext uri="{FF2B5EF4-FFF2-40B4-BE49-F238E27FC236}">
                  <a16:creationId xmlns:a16="http://schemas.microsoft.com/office/drawing/2014/main" id="{E2B2DB51-BFD1-26E8-BD14-1FBD41DA847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7" name="Line 493">
              <a:extLst>
                <a:ext uri="{FF2B5EF4-FFF2-40B4-BE49-F238E27FC236}">
                  <a16:creationId xmlns:a16="http://schemas.microsoft.com/office/drawing/2014/main" id="{FC1ED6CB-6E5D-FAFD-6F3D-F5911D63BFC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8" name="Line 494">
              <a:extLst>
                <a:ext uri="{FF2B5EF4-FFF2-40B4-BE49-F238E27FC236}">
                  <a16:creationId xmlns:a16="http://schemas.microsoft.com/office/drawing/2014/main" id="{926354B0-910D-C283-DB44-6861F85F46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9" name="Line 495">
              <a:extLst>
                <a:ext uri="{FF2B5EF4-FFF2-40B4-BE49-F238E27FC236}">
                  <a16:creationId xmlns:a16="http://schemas.microsoft.com/office/drawing/2014/main" id="{3C8D1801-7B26-0A0A-C01A-6810092D37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8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0" name="Line 496">
              <a:extLst>
                <a:ext uri="{FF2B5EF4-FFF2-40B4-BE49-F238E27FC236}">
                  <a16:creationId xmlns:a16="http://schemas.microsoft.com/office/drawing/2014/main" id="{B40F21AD-5A4C-BC57-4362-649A65DE872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1" name="Line 497">
              <a:extLst>
                <a:ext uri="{FF2B5EF4-FFF2-40B4-BE49-F238E27FC236}">
                  <a16:creationId xmlns:a16="http://schemas.microsoft.com/office/drawing/2014/main" id="{C7D6E405-0BBA-E13D-D37B-3835136250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3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2" name="Line 498">
              <a:extLst>
                <a:ext uri="{FF2B5EF4-FFF2-40B4-BE49-F238E27FC236}">
                  <a16:creationId xmlns:a16="http://schemas.microsoft.com/office/drawing/2014/main" id="{3EA1032F-764C-3A6E-98ED-B6E5F9C5E60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8" y="2996"/>
              <a:ext cx="0" cy="80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3" name="Line 499">
              <a:extLst>
                <a:ext uri="{FF2B5EF4-FFF2-40B4-BE49-F238E27FC236}">
                  <a16:creationId xmlns:a16="http://schemas.microsoft.com/office/drawing/2014/main" id="{CD3E603E-0D34-B3F7-359A-BFAA040B266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3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4" name="Line 500">
              <a:extLst>
                <a:ext uri="{FF2B5EF4-FFF2-40B4-BE49-F238E27FC236}">
                  <a16:creationId xmlns:a16="http://schemas.microsoft.com/office/drawing/2014/main" id="{99DD6EDE-17C2-7EFB-F6D1-F7CFAC8DF35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8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5" name="Line 501">
              <a:extLst>
                <a:ext uri="{FF2B5EF4-FFF2-40B4-BE49-F238E27FC236}">
                  <a16:creationId xmlns:a16="http://schemas.microsoft.com/office/drawing/2014/main" id="{4779E69F-2FA4-CC76-F716-69A1FBFEE2D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2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6" name="Line 502">
              <a:extLst>
                <a:ext uri="{FF2B5EF4-FFF2-40B4-BE49-F238E27FC236}">
                  <a16:creationId xmlns:a16="http://schemas.microsoft.com/office/drawing/2014/main" id="{7B9358BD-731F-A135-B15B-0851E1F9CA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3" y="3575"/>
              <a:ext cx="0" cy="22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7" name="Line 503">
              <a:extLst>
                <a:ext uri="{FF2B5EF4-FFF2-40B4-BE49-F238E27FC236}">
                  <a16:creationId xmlns:a16="http://schemas.microsoft.com/office/drawing/2014/main" id="{CA610870-A87D-FA3F-7DDA-E01339F6C4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8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8" name="Line 504">
              <a:extLst>
                <a:ext uri="{FF2B5EF4-FFF2-40B4-BE49-F238E27FC236}">
                  <a16:creationId xmlns:a16="http://schemas.microsoft.com/office/drawing/2014/main" id="{D7D286FA-A459-D1C5-8E6D-52F2F56988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4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9" name="Line 505">
              <a:extLst>
                <a:ext uri="{FF2B5EF4-FFF2-40B4-BE49-F238E27FC236}">
                  <a16:creationId xmlns:a16="http://schemas.microsoft.com/office/drawing/2014/main" id="{B50DC771-5BAA-D7EA-D0E2-72AB220BEC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58" y="3759"/>
              <a:ext cx="0" cy="4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0" name="Line 506">
              <a:extLst>
                <a:ext uri="{FF2B5EF4-FFF2-40B4-BE49-F238E27FC236}">
                  <a16:creationId xmlns:a16="http://schemas.microsoft.com/office/drawing/2014/main" id="{C8C51C87-EAD3-CBFE-2780-F5B5BEF781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3" y="3491"/>
              <a:ext cx="0" cy="31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1" name="Line 507">
              <a:extLst>
                <a:ext uri="{FF2B5EF4-FFF2-40B4-BE49-F238E27FC236}">
                  <a16:creationId xmlns:a16="http://schemas.microsoft.com/office/drawing/2014/main" id="{C7440D30-6C3B-B79D-1DBA-2D1DEB1E3B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8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2" name="Line 508">
              <a:extLst>
                <a:ext uri="{FF2B5EF4-FFF2-40B4-BE49-F238E27FC236}">
                  <a16:creationId xmlns:a16="http://schemas.microsoft.com/office/drawing/2014/main" id="{B37AA1AE-B588-CC4A-DE77-5EAC8F4F1AA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3" name="Line 509">
              <a:extLst>
                <a:ext uri="{FF2B5EF4-FFF2-40B4-BE49-F238E27FC236}">
                  <a16:creationId xmlns:a16="http://schemas.microsoft.com/office/drawing/2014/main" id="{EBFFFD78-C434-0689-B9D1-CA0D9DFBF05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8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4" name="Line 510">
              <a:extLst>
                <a:ext uri="{FF2B5EF4-FFF2-40B4-BE49-F238E27FC236}">
                  <a16:creationId xmlns:a16="http://schemas.microsoft.com/office/drawing/2014/main" id="{5BB6C7A1-C10D-2CD8-3ACF-A8B9303129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5" name="Line 511">
              <a:extLst>
                <a:ext uri="{FF2B5EF4-FFF2-40B4-BE49-F238E27FC236}">
                  <a16:creationId xmlns:a16="http://schemas.microsoft.com/office/drawing/2014/main" id="{FA742C74-FAF0-5FA0-D35E-D0F9906F7DF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6" name="Line 512">
              <a:extLst>
                <a:ext uri="{FF2B5EF4-FFF2-40B4-BE49-F238E27FC236}">
                  <a16:creationId xmlns:a16="http://schemas.microsoft.com/office/drawing/2014/main" id="{C3AB44D2-904A-D52C-EABC-CE17C05B47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2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7" name="Line 513">
              <a:extLst>
                <a:ext uri="{FF2B5EF4-FFF2-40B4-BE49-F238E27FC236}">
                  <a16:creationId xmlns:a16="http://schemas.microsoft.com/office/drawing/2014/main" id="{FA08AF5B-2D5D-3C63-8C41-9D1262518B5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8" name="Line 514">
              <a:extLst>
                <a:ext uri="{FF2B5EF4-FFF2-40B4-BE49-F238E27FC236}">
                  <a16:creationId xmlns:a16="http://schemas.microsoft.com/office/drawing/2014/main" id="{21AEA665-A78E-6EE2-3981-8FFA8DE400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07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9" name="Line 515">
              <a:extLst>
                <a:ext uri="{FF2B5EF4-FFF2-40B4-BE49-F238E27FC236}">
                  <a16:creationId xmlns:a16="http://schemas.microsoft.com/office/drawing/2014/main" id="{7CC903C1-947E-FF60-A985-AFD58D1CA65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17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0" name="Line 516">
              <a:extLst>
                <a:ext uri="{FF2B5EF4-FFF2-40B4-BE49-F238E27FC236}">
                  <a16:creationId xmlns:a16="http://schemas.microsoft.com/office/drawing/2014/main" id="{65279DDE-F1A5-067B-E734-EE9CABBA4E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22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1" name="Line 517">
              <a:extLst>
                <a:ext uri="{FF2B5EF4-FFF2-40B4-BE49-F238E27FC236}">
                  <a16:creationId xmlns:a16="http://schemas.microsoft.com/office/drawing/2014/main" id="{3CFFE46D-BD36-20E4-4C26-453010C8B2F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2" name="Line 518">
              <a:extLst>
                <a:ext uri="{FF2B5EF4-FFF2-40B4-BE49-F238E27FC236}">
                  <a16:creationId xmlns:a16="http://schemas.microsoft.com/office/drawing/2014/main" id="{99DB85D5-759C-2B92-0D75-CB5CDE7518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7" y="3397"/>
              <a:ext cx="0" cy="40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3" name="Line 519">
              <a:extLst>
                <a:ext uri="{FF2B5EF4-FFF2-40B4-BE49-F238E27FC236}">
                  <a16:creationId xmlns:a16="http://schemas.microsoft.com/office/drawing/2014/main" id="{EA85238C-7C60-ABEF-41BF-25D9CD37B1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2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4" name="Line 520">
              <a:extLst>
                <a:ext uri="{FF2B5EF4-FFF2-40B4-BE49-F238E27FC236}">
                  <a16:creationId xmlns:a16="http://schemas.microsoft.com/office/drawing/2014/main" id="{FD06B4D7-2881-157F-F829-3A94D25773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5" name="Line 521">
              <a:extLst>
                <a:ext uri="{FF2B5EF4-FFF2-40B4-BE49-F238E27FC236}">
                  <a16:creationId xmlns:a16="http://schemas.microsoft.com/office/drawing/2014/main" id="{D5D78F9B-6840-4965-39B9-F1F08AFEDD2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2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6" name="Line 522">
              <a:extLst>
                <a:ext uri="{FF2B5EF4-FFF2-40B4-BE49-F238E27FC236}">
                  <a16:creationId xmlns:a16="http://schemas.microsoft.com/office/drawing/2014/main" id="{94E20A46-6A35-E910-7B00-6EC8742D6F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7" name="Line 523">
              <a:extLst>
                <a:ext uri="{FF2B5EF4-FFF2-40B4-BE49-F238E27FC236}">
                  <a16:creationId xmlns:a16="http://schemas.microsoft.com/office/drawing/2014/main" id="{285B930A-2132-BC26-7A19-61BF9E39250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7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8" name="Line 524">
              <a:extLst>
                <a:ext uri="{FF2B5EF4-FFF2-40B4-BE49-F238E27FC236}">
                  <a16:creationId xmlns:a16="http://schemas.microsoft.com/office/drawing/2014/main" id="{769EC646-0FF3-2A37-74AC-218C78854FA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9" name="Line 525">
              <a:extLst>
                <a:ext uri="{FF2B5EF4-FFF2-40B4-BE49-F238E27FC236}">
                  <a16:creationId xmlns:a16="http://schemas.microsoft.com/office/drawing/2014/main" id="{4B9C2E77-FCD4-69FC-5E23-73ADB8F83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6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0" name="Line 526">
              <a:extLst>
                <a:ext uri="{FF2B5EF4-FFF2-40B4-BE49-F238E27FC236}">
                  <a16:creationId xmlns:a16="http://schemas.microsoft.com/office/drawing/2014/main" id="{0EC8FEA1-BCA4-85E4-1EEE-887CD93206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1" name="Line 527">
              <a:extLst>
                <a:ext uri="{FF2B5EF4-FFF2-40B4-BE49-F238E27FC236}">
                  <a16:creationId xmlns:a16="http://schemas.microsoft.com/office/drawing/2014/main" id="{B3DBF39B-6D2C-F349-F04A-6327CFCBFD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6" y="3343"/>
              <a:ext cx="0" cy="46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2" name="Line 528">
              <a:extLst>
                <a:ext uri="{FF2B5EF4-FFF2-40B4-BE49-F238E27FC236}">
                  <a16:creationId xmlns:a16="http://schemas.microsoft.com/office/drawing/2014/main" id="{5C1C479B-7101-E5BE-C521-26A446BF9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1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3" name="Line 529">
              <a:extLst>
                <a:ext uri="{FF2B5EF4-FFF2-40B4-BE49-F238E27FC236}">
                  <a16:creationId xmlns:a16="http://schemas.microsoft.com/office/drawing/2014/main" id="{FE608444-D083-EE78-E612-05D5975F435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6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4" name="Line 530">
              <a:extLst>
                <a:ext uri="{FF2B5EF4-FFF2-40B4-BE49-F238E27FC236}">
                  <a16:creationId xmlns:a16="http://schemas.microsoft.com/office/drawing/2014/main" id="{2B948453-A517-DA1D-1D0D-2D671647F5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1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5" name="Line 531">
              <a:extLst>
                <a:ext uri="{FF2B5EF4-FFF2-40B4-BE49-F238E27FC236}">
                  <a16:creationId xmlns:a16="http://schemas.microsoft.com/office/drawing/2014/main" id="{B01F8805-39CB-FF6F-07CC-346BFCC2B2F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21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6" name="Line 532">
              <a:extLst>
                <a:ext uri="{FF2B5EF4-FFF2-40B4-BE49-F238E27FC236}">
                  <a16:creationId xmlns:a16="http://schemas.microsoft.com/office/drawing/2014/main" id="{45A62921-2D14-0FA3-685F-CFA75A1C7F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1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7" name="Line 533">
              <a:extLst>
                <a:ext uri="{FF2B5EF4-FFF2-40B4-BE49-F238E27FC236}">
                  <a16:creationId xmlns:a16="http://schemas.microsoft.com/office/drawing/2014/main" id="{BF80D992-7751-B881-3A7B-8A031CCCB1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8" name="Line 534">
              <a:extLst>
                <a:ext uri="{FF2B5EF4-FFF2-40B4-BE49-F238E27FC236}">
                  <a16:creationId xmlns:a16="http://schemas.microsoft.com/office/drawing/2014/main" id="{50A6E5C8-FC6A-EF7F-D76B-80D8A5FD6C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9" name="Line 535">
              <a:extLst>
                <a:ext uri="{FF2B5EF4-FFF2-40B4-BE49-F238E27FC236}">
                  <a16:creationId xmlns:a16="http://schemas.microsoft.com/office/drawing/2014/main" id="{D962AB88-EEF0-0EFA-C9E9-4C53C61D437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0" name="Line 536">
              <a:extLst>
                <a:ext uri="{FF2B5EF4-FFF2-40B4-BE49-F238E27FC236}">
                  <a16:creationId xmlns:a16="http://schemas.microsoft.com/office/drawing/2014/main" id="{3F96EE1D-0B38-1D3A-39B0-C23F5C494D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1" y="3422"/>
              <a:ext cx="0" cy="381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1" name="Line 537">
              <a:extLst>
                <a:ext uri="{FF2B5EF4-FFF2-40B4-BE49-F238E27FC236}">
                  <a16:creationId xmlns:a16="http://schemas.microsoft.com/office/drawing/2014/main" id="{DE5A871F-64B2-D2A6-9D44-8B68A994CC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6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2" name="Line 538">
              <a:extLst>
                <a:ext uri="{FF2B5EF4-FFF2-40B4-BE49-F238E27FC236}">
                  <a16:creationId xmlns:a16="http://schemas.microsoft.com/office/drawing/2014/main" id="{7CDF38FD-10E2-FE41-3907-086A5E7BE0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6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3" name="Line 539">
              <a:extLst>
                <a:ext uri="{FF2B5EF4-FFF2-40B4-BE49-F238E27FC236}">
                  <a16:creationId xmlns:a16="http://schemas.microsoft.com/office/drawing/2014/main" id="{7CE15E5E-72FE-649A-6795-2C8F44F180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7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4" name="Line 540">
              <a:extLst>
                <a:ext uri="{FF2B5EF4-FFF2-40B4-BE49-F238E27FC236}">
                  <a16:creationId xmlns:a16="http://schemas.microsoft.com/office/drawing/2014/main" id="{77886266-580F-5EC0-70BF-45A4CE5C88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5" name="Line 541">
              <a:extLst>
                <a:ext uri="{FF2B5EF4-FFF2-40B4-BE49-F238E27FC236}">
                  <a16:creationId xmlns:a16="http://schemas.microsoft.com/office/drawing/2014/main" id="{C357C117-FC4A-0667-7EBA-45F4731C32F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95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6" name="Line 542">
              <a:extLst>
                <a:ext uri="{FF2B5EF4-FFF2-40B4-BE49-F238E27FC236}">
                  <a16:creationId xmlns:a16="http://schemas.microsoft.com/office/drawing/2014/main" id="{8C778BFA-3CA4-637B-79A8-01AA00D0C7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7" name="Line 543">
              <a:extLst>
                <a:ext uri="{FF2B5EF4-FFF2-40B4-BE49-F238E27FC236}">
                  <a16:creationId xmlns:a16="http://schemas.microsoft.com/office/drawing/2014/main" id="{E7AC2B91-5F1C-F9E3-D9D0-E7F48678CBD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8" name="Line 544">
              <a:extLst>
                <a:ext uri="{FF2B5EF4-FFF2-40B4-BE49-F238E27FC236}">
                  <a16:creationId xmlns:a16="http://schemas.microsoft.com/office/drawing/2014/main" id="{B05D7E31-2EB6-373C-FE64-DAD23917F3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0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9" name="Line 545">
              <a:extLst>
                <a:ext uri="{FF2B5EF4-FFF2-40B4-BE49-F238E27FC236}">
                  <a16:creationId xmlns:a16="http://schemas.microsoft.com/office/drawing/2014/main" id="{E4200EE6-F3C9-D69E-F525-F1D9F704AD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5" y="2694"/>
              <a:ext cx="0" cy="1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0" name="Line 546">
              <a:extLst>
                <a:ext uri="{FF2B5EF4-FFF2-40B4-BE49-F238E27FC236}">
                  <a16:creationId xmlns:a16="http://schemas.microsoft.com/office/drawing/2014/main" id="{195BE773-B8A8-1777-1E1B-A45F23380F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3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1" name="Line 547">
              <a:extLst>
                <a:ext uri="{FF2B5EF4-FFF2-40B4-BE49-F238E27FC236}">
                  <a16:creationId xmlns:a16="http://schemas.microsoft.com/office/drawing/2014/main" id="{8B3135BA-B46A-9FEF-2824-D8C3028B6C5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4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2" name="Line 548">
              <a:extLst>
                <a:ext uri="{FF2B5EF4-FFF2-40B4-BE49-F238E27FC236}">
                  <a16:creationId xmlns:a16="http://schemas.microsoft.com/office/drawing/2014/main" id="{3FA8C04C-174E-AC5A-89DF-6C24FE0F193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55" y="3556"/>
              <a:ext cx="0" cy="24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3" name="Line 549">
              <a:extLst>
                <a:ext uri="{FF2B5EF4-FFF2-40B4-BE49-F238E27FC236}">
                  <a16:creationId xmlns:a16="http://schemas.microsoft.com/office/drawing/2014/main" id="{A75E8965-D1E1-FA67-F815-4D098FB7E5B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0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4" name="Line 550">
              <a:extLst>
                <a:ext uri="{FF2B5EF4-FFF2-40B4-BE49-F238E27FC236}">
                  <a16:creationId xmlns:a16="http://schemas.microsoft.com/office/drawing/2014/main" id="{AB8F2CB7-29FE-82D3-FBF4-7C25474A8E5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5" name="Line 551">
              <a:extLst>
                <a:ext uri="{FF2B5EF4-FFF2-40B4-BE49-F238E27FC236}">
                  <a16:creationId xmlns:a16="http://schemas.microsoft.com/office/drawing/2014/main" id="{DBB3A720-A530-C687-77D0-91AFBB3CEB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0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6" name="Line 552">
              <a:extLst>
                <a:ext uri="{FF2B5EF4-FFF2-40B4-BE49-F238E27FC236}">
                  <a16:creationId xmlns:a16="http://schemas.microsoft.com/office/drawing/2014/main" id="{2D7FA73D-6901-E9C2-2EA0-A2C2473B7E7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5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7" name="Line 553">
              <a:extLst>
                <a:ext uri="{FF2B5EF4-FFF2-40B4-BE49-F238E27FC236}">
                  <a16:creationId xmlns:a16="http://schemas.microsoft.com/office/drawing/2014/main" id="{8FC10CFD-B131-EE73-1362-FED43F66023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8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8" name="Line 554">
              <a:extLst>
                <a:ext uri="{FF2B5EF4-FFF2-40B4-BE49-F238E27FC236}">
                  <a16:creationId xmlns:a16="http://schemas.microsoft.com/office/drawing/2014/main" id="{BDF6F436-5057-C071-C351-AC3F7D32BA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0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9" name="Line 555">
              <a:extLst>
                <a:ext uri="{FF2B5EF4-FFF2-40B4-BE49-F238E27FC236}">
                  <a16:creationId xmlns:a16="http://schemas.microsoft.com/office/drawing/2014/main" id="{2366D4C1-DC39-CA0E-4E8D-CF92AB3BBB0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4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0" name="Line 556">
              <a:extLst>
                <a:ext uri="{FF2B5EF4-FFF2-40B4-BE49-F238E27FC236}">
                  <a16:creationId xmlns:a16="http://schemas.microsoft.com/office/drawing/2014/main" id="{47924D8D-AECA-E31B-1CE2-A33B60F248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9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1" name="Line 557">
              <a:extLst>
                <a:ext uri="{FF2B5EF4-FFF2-40B4-BE49-F238E27FC236}">
                  <a16:creationId xmlns:a16="http://schemas.microsoft.com/office/drawing/2014/main" id="{91223B02-D78F-CF86-D6ED-5606ABCDFB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4" y="3531"/>
              <a:ext cx="0" cy="27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2" name="Line 558">
              <a:extLst>
                <a:ext uri="{FF2B5EF4-FFF2-40B4-BE49-F238E27FC236}">
                  <a16:creationId xmlns:a16="http://schemas.microsoft.com/office/drawing/2014/main" id="{351DB291-2687-485D-5417-6C7FA605222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9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3" name="Line 559">
              <a:extLst>
                <a:ext uri="{FF2B5EF4-FFF2-40B4-BE49-F238E27FC236}">
                  <a16:creationId xmlns:a16="http://schemas.microsoft.com/office/drawing/2014/main" id="{8740CDFF-7A06-B4DA-7738-3B2E787CA0F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3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4" name="Line 560">
              <a:extLst>
                <a:ext uri="{FF2B5EF4-FFF2-40B4-BE49-F238E27FC236}">
                  <a16:creationId xmlns:a16="http://schemas.microsoft.com/office/drawing/2014/main" id="{D942C7B7-2984-445D-5F91-2F8CA091D8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4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5" name="Line 561">
              <a:extLst>
                <a:ext uri="{FF2B5EF4-FFF2-40B4-BE49-F238E27FC236}">
                  <a16:creationId xmlns:a16="http://schemas.microsoft.com/office/drawing/2014/main" id="{68C95CF0-B897-96E4-D304-33F236E1F3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5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6" name="Line 562">
              <a:extLst>
                <a:ext uri="{FF2B5EF4-FFF2-40B4-BE49-F238E27FC236}">
                  <a16:creationId xmlns:a16="http://schemas.microsoft.com/office/drawing/2014/main" id="{C4874114-18D6-495B-FBE7-0380748001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69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7" name="Line 563">
              <a:extLst>
                <a:ext uri="{FF2B5EF4-FFF2-40B4-BE49-F238E27FC236}">
                  <a16:creationId xmlns:a16="http://schemas.microsoft.com/office/drawing/2014/main" id="{D4C8500B-8817-3744-C6B0-60003BB0B81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7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8" name="Line 564">
              <a:extLst>
                <a:ext uri="{FF2B5EF4-FFF2-40B4-BE49-F238E27FC236}">
                  <a16:creationId xmlns:a16="http://schemas.microsoft.com/office/drawing/2014/main" id="{643E40C9-40C5-2045-DE92-86553DC1D38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3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9" name="Line 565">
              <a:extLst>
                <a:ext uri="{FF2B5EF4-FFF2-40B4-BE49-F238E27FC236}">
                  <a16:creationId xmlns:a16="http://schemas.microsoft.com/office/drawing/2014/main" id="{BB3D0CE8-9AF8-2B81-5EA5-DE614CA11CC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0" name="Line 566">
              <a:extLst>
                <a:ext uri="{FF2B5EF4-FFF2-40B4-BE49-F238E27FC236}">
                  <a16:creationId xmlns:a16="http://schemas.microsoft.com/office/drawing/2014/main" id="{7319E426-313B-D8AF-2E1B-3779343E84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1" name="Line 567">
              <a:extLst>
                <a:ext uri="{FF2B5EF4-FFF2-40B4-BE49-F238E27FC236}">
                  <a16:creationId xmlns:a16="http://schemas.microsoft.com/office/drawing/2014/main" id="{1EE8BB6B-B483-008A-90F2-7EFC5397C4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2" name="Line 568">
              <a:extLst>
                <a:ext uri="{FF2B5EF4-FFF2-40B4-BE49-F238E27FC236}">
                  <a16:creationId xmlns:a16="http://schemas.microsoft.com/office/drawing/2014/main" id="{1348FC1C-1F2B-3CA8-14A2-304F6597EDB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8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3" name="Line 569">
              <a:extLst>
                <a:ext uri="{FF2B5EF4-FFF2-40B4-BE49-F238E27FC236}">
                  <a16:creationId xmlns:a16="http://schemas.microsoft.com/office/drawing/2014/main" id="{49DA9843-28F6-11B7-2A10-3A4301F056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13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4" name="Line 570">
              <a:extLst>
                <a:ext uri="{FF2B5EF4-FFF2-40B4-BE49-F238E27FC236}">
                  <a16:creationId xmlns:a16="http://schemas.microsoft.com/office/drawing/2014/main" id="{9E1B977F-CA07-0619-BC47-AAAC9BC35BC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28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5" name="Line 571">
              <a:extLst>
                <a:ext uri="{FF2B5EF4-FFF2-40B4-BE49-F238E27FC236}">
                  <a16:creationId xmlns:a16="http://schemas.microsoft.com/office/drawing/2014/main" id="{B569F053-D96D-0149-D588-6835E0304B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3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6" name="Line 572">
              <a:extLst>
                <a:ext uri="{FF2B5EF4-FFF2-40B4-BE49-F238E27FC236}">
                  <a16:creationId xmlns:a16="http://schemas.microsoft.com/office/drawing/2014/main" id="{E3EAE7E9-0E34-D581-7AA2-B160E3EC6E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8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7" name="Line 573">
              <a:extLst>
                <a:ext uri="{FF2B5EF4-FFF2-40B4-BE49-F238E27FC236}">
                  <a16:creationId xmlns:a16="http://schemas.microsoft.com/office/drawing/2014/main" id="{6C0AC6EB-0C20-996D-0373-7254862BA39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4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8" name="Line 574">
              <a:extLst>
                <a:ext uri="{FF2B5EF4-FFF2-40B4-BE49-F238E27FC236}">
                  <a16:creationId xmlns:a16="http://schemas.microsoft.com/office/drawing/2014/main" id="{E71B8940-A729-76B6-4BCE-71446CAA37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9" name="Line 575">
              <a:extLst>
                <a:ext uri="{FF2B5EF4-FFF2-40B4-BE49-F238E27FC236}">
                  <a16:creationId xmlns:a16="http://schemas.microsoft.com/office/drawing/2014/main" id="{1DCA18BD-6154-A332-0AAE-E2F61E2C38B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8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0" name="Line 576">
              <a:extLst>
                <a:ext uri="{FF2B5EF4-FFF2-40B4-BE49-F238E27FC236}">
                  <a16:creationId xmlns:a16="http://schemas.microsoft.com/office/drawing/2014/main" id="{755BBF18-CF11-5F3F-C938-95DA0B05E06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1" name="Line 577">
              <a:extLst>
                <a:ext uri="{FF2B5EF4-FFF2-40B4-BE49-F238E27FC236}">
                  <a16:creationId xmlns:a16="http://schemas.microsoft.com/office/drawing/2014/main" id="{CE756399-E38F-B757-DA8E-390F9E69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7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2" name="Line 578">
              <a:extLst>
                <a:ext uri="{FF2B5EF4-FFF2-40B4-BE49-F238E27FC236}">
                  <a16:creationId xmlns:a16="http://schemas.microsoft.com/office/drawing/2014/main" id="{270439A5-D7E3-E1E1-3DDE-214546E99F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2" y="3580"/>
              <a:ext cx="0" cy="22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3" name="Line 579">
              <a:extLst>
                <a:ext uri="{FF2B5EF4-FFF2-40B4-BE49-F238E27FC236}">
                  <a16:creationId xmlns:a16="http://schemas.microsoft.com/office/drawing/2014/main" id="{99E04EEB-19AD-99E9-E93D-E577F845EEB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7" y="3679"/>
              <a:ext cx="0" cy="12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4" name="Line 580">
              <a:extLst>
                <a:ext uri="{FF2B5EF4-FFF2-40B4-BE49-F238E27FC236}">
                  <a16:creationId xmlns:a16="http://schemas.microsoft.com/office/drawing/2014/main" id="{025D759C-2975-EE29-7BFB-CB62868936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2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5" name="Line 581">
              <a:extLst>
                <a:ext uri="{FF2B5EF4-FFF2-40B4-BE49-F238E27FC236}">
                  <a16:creationId xmlns:a16="http://schemas.microsoft.com/office/drawing/2014/main" id="{2F5FCF28-8123-5015-EF6B-D5A5972360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7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6" name="Line 582">
              <a:extLst>
                <a:ext uri="{FF2B5EF4-FFF2-40B4-BE49-F238E27FC236}">
                  <a16:creationId xmlns:a16="http://schemas.microsoft.com/office/drawing/2014/main" id="{BDF6805D-3CF0-71AD-E9B5-961B8CC5D9B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2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7" name="Line 583">
              <a:extLst>
                <a:ext uri="{FF2B5EF4-FFF2-40B4-BE49-F238E27FC236}">
                  <a16:creationId xmlns:a16="http://schemas.microsoft.com/office/drawing/2014/main" id="{0831E7B5-94DF-C762-8D16-DE8DB7E1CB7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8" name="Line 584">
              <a:extLst>
                <a:ext uri="{FF2B5EF4-FFF2-40B4-BE49-F238E27FC236}">
                  <a16:creationId xmlns:a16="http://schemas.microsoft.com/office/drawing/2014/main" id="{8098D676-14B6-24EE-B8F4-4F63EC210D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52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9" name="Line 585">
              <a:extLst>
                <a:ext uri="{FF2B5EF4-FFF2-40B4-BE49-F238E27FC236}">
                  <a16:creationId xmlns:a16="http://schemas.microsoft.com/office/drawing/2014/main" id="{30D8BC87-BF9F-80A6-03F9-FA32FD69A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62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0" name="Line 586">
              <a:extLst>
                <a:ext uri="{FF2B5EF4-FFF2-40B4-BE49-F238E27FC236}">
                  <a16:creationId xmlns:a16="http://schemas.microsoft.com/office/drawing/2014/main" id="{B20C3641-18E2-56E1-4CA2-6F1C159C586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1" name="Line 587">
              <a:extLst>
                <a:ext uri="{FF2B5EF4-FFF2-40B4-BE49-F238E27FC236}">
                  <a16:creationId xmlns:a16="http://schemas.microsoft.com/office/drawing/2014/main" id="{25B3243E-0B87-7011-DCB9-F0BFD65CE98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7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2" name="Line 588">
              <a:extLst>
                <a:ext uri="{FF2B5EF4-FFF2-40B4-BE49-F238E27FC236}">
                  <a16:creationId xmlns:a16="http://schemas.microsoft.com/office/drawing/2014/main" id="{C7C11C70-A550-40B5-6C5F-EA4456EB105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3" name="Line 589">
              <a:extLst>
                <a:ext uri="{FF2B5EF4-FFF2-40B4-BE49-F238E27FC236}">
                  <a16:creationId xmlns:a16="http://schemas.microsoft.com/office/drawing/2014/main" id="{7ADA36DF-D0C8-A60A-489F-A70ECEB61F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6" y="3764"/>
              <a:ext cx="0" cy="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4" name="Line 590">
              <a:extLst>
                <a:ext uri="{FF2B5EF4-FFF2-40B4-BE49-F238E27FC236}">
                  <a16:creationId xmlns:a16="http://schemas.microsoft.com/office/drawing/2014/main" id="{045CE001-0C08-00FC-0FD0-B5F455CEDCC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9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5" name="Line 591">
              <a:extLst>
                <a:ext uri="{FF2B5EF4-FFF2-40B4-BE49-F238E27FC236}">
                  <a16:creationId xmlns:a16="http://schemas.microsoft.com/office/drawing/2014/main" id="{4D50C509-3DB8-3EE4-9325-1043375970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16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6" name="Line 592">
              <a:extLst>
                <a:ext uri="{FF2B5EF4-FFF2-40B4-BE49-F238E27FC236}">
                  <a16:creationId xmlns:a16="http://schemas.microsoft.com/office/drawing/2014/main" id="{D7390C4A-0ACD-DC2D-CCD2-ED25765B77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1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7" name="Line 593">
              <a:extLst>
                <a:ext uri="{FF2B5EF4-FFF2-40B4-BE49-F238E27FC236}">
                  <a16:creationId xmlns:a16="http://schemas.microsoft.com/office/drawing/2014/main" id="{06F37AE0-F4ED-515B-18CC-17FF510E07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6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8" name="Line 594">
              <a:extLst>
                <a:ext uri="{FF2B5EF4-FFF2-40B4-BE49-F238E27FC236}">
                  <a16:creationId xmlns:a16="http://schemas.microsoft.com/office/drawing/2014/main" id="{006E364C-DB64-957E-CA0E-651665182C5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9" name="Line 595">
              <a:extLst>
                <a:ext uri="{FF2B5EF4-FFF2-40B4-BE49-F238E27FC236}">
                  <a16:creationId xmlns:a16="http://schemas.microsoft.com/office/drawing/2014/main" id="{A5451EAB-2749-FBB9-A70B-49BDD42CDF7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0" name="Line 596">
              <a:extLst>
                <a:ext uri="{FF2B5EF4-FFF2-40B4-BE49-F238E27FC236}">
                  <a16:creationId xmlns:a16="http://schemas.microsoft.com/office/drawing/2014/main" id="{4A4500FD-727E-D1A6-104C-B5D7DBD739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1" name="Line 597">
              <a:extLst>
                <a:ext uri="{FF2B5EF4-FFF2-40B4-BE49-F238E27FC236}">
                  <a16:creationId xmlns:a16="http://schemas.microsoft.com/office/drawing/2014/main" id="{8C048BCE-AA48-721E-4975-BBFB1070FA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2" name="Line 598">
              <a:extLst>
                <a:ext uri="{FF2B5EF4-FFF2-40B4-BE49-F238E27FC236}">
                  <a16:creationId xmlns:a16="http://schemas.microsoft.com/office/drawing/2014/main" id="{6441B112-2698-465E-23E1-CBB70C3F95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8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3" name="Line 599">
              <a:extLst>
                <a:ext uri="{FF2B5EF4-FFF2-40B4-BE49-F238E27FC236}">
                  <a16:creationId xmlns:a16="http://schemas.microsoft.com/office/drawing/2014/main" id="{955CB1DC-CAD5-9AFE-C349-3F5C4CF910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05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4" name="Line 600">
              <a:extLst>
                <a:ext uri="{FF2B5EF4-FFF2-40B4-BE49-F238E27FC236}">
                  <a16:creationId xmlns:a16="http://schemas.microsoft.com/office/drawing/2014/main" id="{55A0F3D2-F49F-3AD6-BE27-65CC8FA5EE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0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5" name="Line 601">
              <a:extLst>
                <a:ext uri="{FF2B5EF4-FFF2-40B4-BE49-F238E27FC236}">
                  <a16:creationId xmlns:a16="http://schemas.microsoft.com/office/drawing/2014/main" id="{0150FAC5-1D56-CFE1-F383-88FF5AE8D7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6" name="Line 602">
              <a:extLst>
                <a:ext uri="{FF2B5EF4-FFF2-40B4-BE49-F238E27FC236}">
                  <a16:creationId xmlns:a16="http://schemas.microsoft.com/office/drawing/2014/main" id="{A3192E2F-A3FD-29AC-D13C-760CD2F633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2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7" name="Line 603">
              <a:extLst>
                <a:ext uri="{FF2B5EF4-FFF2-40B4-BE49-F238E27FC236}">
                  <a16:creationId xmlns:a16="http://schemas.microsoft.com/office/drawing/2014/main" id="{52163AD6-39A7-B75B-6C94-BE2DE0A6C8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0" y="3719"/>
              <a:ext cx="0" cy="8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8" name="Line 604">
              <a:extLst>
                <a:ext uri="{FF2B5EF4-FFF2-40B4-BE49-F238E27FC236}">
                  <a16:creationId xmlns:a16="http://schemas.microsoft.com/office/drawing/2014/main" id="{D6F161ED-0FE2-225B-85FC-963918ABFBC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5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9" name="Line 605">
              <a:extLst>
                <a:ext uri="{FF2B5EF4-FFF2-40B4-BE49-F238E27FC236}">
                  <a16:creationId xmlns:a16="http://schemas.microsoft.com/office/drawing/2014/main" id="{A5836F53-6484-8481-2EBE-CCF9023765A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45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80" name="Line 606">
              <a:extLst>
                <a:ext uri="{FF2B5EF4-FFF2-40B4-BE49-F238E27FC236}">
                  <a16:creationId xmlns:a16="http://schemas.microsoft.com/office/drawing/2014/main" id="{053EAFE1-DA00-578D-20E3-697FB3DAA7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6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9885DF05-D42E-5C20-0FA1-52ACE598809E}"/>
              </a:ext>
            </a:extLst>
          </p:cNvPr>
          <p:cNvSpPr/>
          <p:nvPr/>
        </p:nvSpPr>
        <p:spPr>
          <a:xfrm>
            <a:off x="5401559" y="0"/>
            <a:ext cx="1973927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714689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50DF1C5-D9AF-F3E7-2DBD-6EACFE562D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-2002945" y="1770006"/>
            <a:ext cx="5868194" cy="2016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9FBAE51-4CAF-5BAE-BD4A-A85148310C43}"/>
              </a:ext>
            </a:extLst>
          </p:cNvPr>
          <p:cNvSpPr/>
          <p:nvPr/>
        </p:nvSpPr>
        <p:spPr>
          <a:xfrm>
            <a:off x="5401559" y="0"/>
            <a:ext cx="6790441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grpSp>
        <p:nvGrpSpPr>
          <p:cNvPr id="201" name="Group 607">
            <a:extLst>
              <a:ext uri="{FF2B5EF4-FFF2-40B4-BE49-F238E27FC236}">
                <a16:creationId xmlns:a16="http://schemas.microsoft.com/office/drawing/2014/main" id="{D5EDA25C-592B-5EAE-CCD0-D2BFD9EAF6A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520830" y="956698"/>
            <a:ext cx="6160851" cy="3600000"/>
            <a:chOff x="1079" y="768"/>
            <a:chExt cx="1381" cy="3035"/>
          </a:xfrm>
        </p:grpSpPr>
        <p:sp>
          <p:nvSpPr>
            <p:cNvPr id="202" name="Line 428">
              <a:extLst>
                <a:ext uri="{FF2B5EF4-FFF2-40B4-BE49-F238E27FC236}">
                  <a16:creationId xmlns:a16="http://schemas.microsoft.com/office/drawing/2014/main" id="{93C06D28-D400-7CD9-49F9-AD648BC297E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79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3" name="Line 429">
              <a:extLst>
                <a:ext uri="{FF2B5EF4-FFF2-40B4-BE49-F238E27FC236}">
                  <a16:creationId xmlns:a16="http://schemas.microsoft.com/office/drawing/2014/main" id="{C5EF7987-7F9B-F385-FA61-FD94090BD2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89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4" name="Line 430">
              <a:extLst>
                <a:ext uri="{FF2B5EF4-FFF2-40B4-BE49-F238E27FC236}">
                  <a16:creationId xmlns:a16="http://schemas.microsoft.com/office/drawing/2014/main" id="{493E23E2-2FE3-26BD-7D3E-151AB66FE93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13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5" name="Line 431">
              <a:extLst>
                <a:ext uri="{FF2B5EF4-FFF2-40B4-BE49-F238E27FC236}">
                  <a16:creationId xmlns:a16="http://schemas.microsoft.com/office/drawing/2014/main" id="{B4535C4C-4BA5-E89E-2A79-99C3788455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6" name="Line 432">
              <a:extLst>
                <a:ext uri="{FF2B5EF4-FFF2-40B4-BE49-F238E27FC236}">
                  <a16:creationId xmlns:a16="http://schemas.microsoft.com/office/drawing/2014/main" id="{4EF2818C-B4FC-770A-02B1-529F2BD27E7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8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7" name="Line 433">
              <a:extLst>
                <a:ext uri="{FF2B5EF4-FFF2-40B4-BE49-F238E27FC236}">
                  <a16:creationId xmlns:a16="http://schemas.microsoft.com/office/drawing/2014/main" id="{62A68861-F121-C931-FAB8-1C3660A66E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8" name="Line 434">
              <a:extLst>
                <a:ext uri="{FF2B5EF4-FFF2-40B4-BE49-F238E27FC236}">
                  <a16:creationId xmlns:a16="http://schemas.microsoft.com/office/drawing/2014/main" id="{92B730A3-5052-5097-D15A-EE1E82ED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9" name="Line 435">
              <a:extLst>
                <a:ext uri="{FF2B5EF4-FFF2-40B4-BE49-F238E27FC236}">
                  <a16:creationId xmlns:a16="http://schemas.microsoft.com/office/drawing/2014/main" id="{B79B507A-2799-99C1-1E88-A94B6CAED5C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58" y="3457"/>
              <a:ext cx="0" cy="3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0" name="Line 436">
              <a:extLst>
                <a:ext uri="{FF2B5EF4-FFF2-40B4-BE49-F238E27FC236}">
                  <a16:creationId xmlns:a16="http://schemas.microsoft.com/office/drawing/2014/main" id="{75933A08-D853-70B1-EB58-D8C12F4130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1" name="Line 437">
              <a:extLst>
                <a:ext uri="{FF2B5EF4-FFF2-40B4-BE49-F238E27FC236}">
                  <a16:creationId xmlns:a16="http://schemas.microsoft.com/office/drawing/2014/main" id="{1D314D87-4238-F72C-C1ED-0F243052937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7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2" name="Line 438">
              <a:extLst>
                <a:ext uri="{FF2B5EF4-FFF2-40B4-BE49-F238E27FC236}">
                  <a16:creationId xmlns:a16="http://schemas.microsoft.com/office/drawing/2014/main" id="{452EC728-03F1-BB25-73C1-C86170EF21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3" name="Line 439">
              <a:extLst>
                <a:ext uri="{FF2B5EF4-FFF2-40B4-BE49-F238E27FC236}">
                  <a16:creationId xmlns:a16="http://schemas.microsoft.com/office/drawing/2014/main" id="{58119279-DCA9-8AEC-FC60-BA405906896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4" name="Line 440">
              <a:extLst>
                <a:ext uri="{FF2B5EF4-FFF2-40B4-BE49-F238E27FC236}">
                  <a16:creationId xmlns:a16="http://schemas.microsoft.com/office/drawing/2014/main" id="{314C42FA-2AE6-B851-143C-9D3C9377343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3" y="3253"/>
              <a:ext cx="0" cy="55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5" name="Line 441">
              <a:extLst>
                <a:ext uri="{FF2B5EF4-FFF2-40B4-BE49-F238E27FC236}">
                  <a16:creationId xmlns:a16="http://schemas.microsoft.com/office/drawing/2014/main" id="{DE7B3575-F59C-70E9-46FC-A5388331975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7" y="3590"/>
              <a:ext cx="0" cy="21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6" name="Line 442">
              <a:extLst>
                <a:ext uri="{FF2B5EF4-FFF2-40B4-BE49-F238E27FC236}">
                  <a16:creationId xmlns:a16="http://schemas.microsoft.com/office/drawing/2014/main" id="{9B810B70-1837-5C33-A565-0734B2FEDB2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7" name="Line 443">
              <a:extLst>
                <a:ext uri="{FF2B5EF4-FFF2-40B4-BE49-F238E27FC236}">
                  <a16:creationId xmlns:a16="http://schemas.microsoft.com/office/drawing/2014/main" id="{E03B979D-6903-8650-D33A-38A418C1581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7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8" name="Line 444">
              <a:extLst>
                <a:ext uri="{FF2B5EF4-FFF2-40B4-BE49-F238E27FC236}">
                  <a16:creationId xmlns:a16="http://schemas.microsoft.com/office/drawing/2014/main" id="{531447B4-52A9-35EC-2750-7CE833D5A90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1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9" name="Line 445">
              <a:extLst>
                <a:ext uri="{FF2B5EF4-FFF2-40B4-BE49-F238E27FC236}">
                  <a16:creationId xmlns:a16="http://schemas.microsoft.com/office/drawing/2014/main" id="{D7037084-500F-A277-9A63-DB61F07B4FA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2" y="3461"/>
              <a:ext cx="0" cy="34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0" name="Line 446">
              <a:extLst>
                <a:ext uri="{FF2B5EF4-FFF2-40B4-BE49-F238E27FC236}">
                  <a16:creationId xmlns:a16="http://schemas.microsoft.com/office/drawing/2014/main" id="{FEF9AC23-6F55-4DC3-4544-6CBD6797E44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1" name="Line 447">
              <a:extLst>
                <a:ext uri="{FF2B5EF4-FFF2-40B4-BE49-F238E27FC236}">
                  <a16:creationId xmlns:a16="http://schemas.microsoft.com/office/drawing/2014/main" id="{DEBDB851-9A7B-2613-341D-72BCB71149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2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2" name="Line 448">
              <a:extLst>
                <a:ext uri="{FF2B5EF4-FFF2-40B4-BE49-F238E27FC236}">
                  <a16:creationId xmlns:a16="http://schemas.microsoft.com/office/drawing/2014/main" id="{8AC04AED-5C97-C164-FBE6-0660C51F02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7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3" name="Line 449">
              <a:extLst>
                <a:ext uri="{FF2B5EF4-FFF2-40B4-BE49-F238E27FC236}">
                  <a16:creationId xmlns:a16="http://schemas.microsoft.com/office/drawing/2014/main" id="{40AC9C6C-E8E1-82F7-FB49-6FD9A66927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2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4" name="Line 450">
              <a:extLst>
                <a:ext uri="{FF2B5EF4-FFF2-40B4-BE49-F238E27FC236}">
                  <a16:creationId xmlns:a16="http://schemas.microsoft.com/office/drawing/2014/main" id="{425A1375-BB85-811D-6D13-001AA22B19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7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5" name="Line 451">
              <a:extLst>
                <a:ext uri="{FF2B5EF4-FFF2-40B4-BE49-F238E27FC236}">
                  <a16:creationId xmlns:a16="http://schemas.microsoft.com/office/drawing/2014/main" id="{D21ED248-AFF0-E070-7A69-E604DF32B8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62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6" name="Line 452">
              <a:extLst>
                <a:ext uri="{FF2B5EF4-FFF2-40B4-BE49-F238E27FC236}">
                  <a16:creationId xmlns:a16="http://schemas.microsoft.com/office/drawing/2014/main" id="{BC6D60D0-C74B-E430-F0F0-BCDC225F1FD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2" y="3357"/>
              <a:ext cx="0" cy="4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7" name="Line 453">
              <a:extLst>
                <a:ext uri="{FF2B5EF4-FFF2-40B4-BE49-F238E27FC236}">
                  <a16:creationId xmlns:a16="http://schemas.microsoft.com/office/drawing/2014/main" id="{24708395-5B8C-76F7-4C08-BEB1F2D329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8" name="Line 454">
              <a:extLst>
                <a:ext uri="{FF2B5EF4-FFF2-40B4-BE49-F238E27FC236}">
                  <a16:creationId xmlns:a16="http://schemas.microsoft.com/office/drawing/2014/main" id="{31359C8C-CE01-66C9-A8DA-B49EBF65EE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01" y="3768"/>
              <a:ext cx="0" cy="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9" name="Line 455">
              <a:extLst>
                <a:ext uri="{FF2B5EF4-FFF2-40B4-BE49-F238E27FC236}">
                  <a16:creationId xmlns:a16="http://schemas.microsoft.com/office/drawing/2014/main" id="{B32A52F1-F885-9250-B621-5F28F5A0A5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1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0" name="Line 456">
              <a:extLst>
                <a:ext uri="{FF2B5EF4-FFF2-40B4-BE49-F238E27FC236}">
                  <a16:creationId xmlns:a16="http://schemas.microsoft.com/office/drawing/2014/main" id="{313C6A48-CDB1-7C6D-D765-04A9E088D82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6" y="3640"/>
              <a:ext cx="0" cy="16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1" name="Line 457">
              <a:extLst>
                <a:ext uri="{FF2B5EF4-FFF2-40B4-BE49-F238E27FC236}">
                  <a16:creationId xmlns:a16="http://schemas.microsoft.com/office/drawing/2014/main" id="{4B700C50-039B-3722-7BC8-3C2C9E8DC9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21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2" name="Line 458">
              <a:extLst>
                <a:ext uri="{FF2B5EF4-FFF2-40B4-BE49-F238E27FC236}">
                  <a16:creationId xmlns:a16="http://schemas.microsoft.com/office/drawing/2014/main" id="{5A21B8E1-9946-AEAE-C5CE-B8A93175CE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46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3" name="Line 459">
              <a:extLst>
                <a:ext uri="{FF2B5EF4-FFF2-40B4-BE49-F238E27FC236}">
                  <a16:creationId xmlns:a16="http://schemas.microsoft.com/office/drawing/2014/main" id="{1B8B5FCE-2D6F-E516-D2BF-2EED74A2FE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4" name="Line 460">
              <a:extLst>
                <a:ext uri="{FF2B5EF4-FFF2-40B4-BE49-F238E27FC236}">
                  <a16:creationId xmlns:a16="http://schemas.microsoft.com/office/drawing/2014/main" id="{0F1AFA95-C3F9-6C69-C787-66F897ABE37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6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5" name="Line 461">
              <a:extLst>
                <a:ext uri="{FF2B5EF4-FFF2-40B4-BE49-F238E27FC236}">
                  <a16:creationId xmlns:a16="http://schemas.microsoft.com/office/drawing/2014/main" id="{51CEE895-C304-2555-8925-A7143D261C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1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6" name="Line 462">
              <a:extLst>
                <a:ext uri="{FF2B5EF4-FFF2-40B4-BE49-F238E27FC236}">
                  <a16:creationId xmlns:a16="http://schemas.microsoft.com/office/drawing/2014/main" id="{76D7DC90-D143-0FF3-BB7D-71E81515FC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7" name="Line 463">
              <a:extLst>
                <a:ext uri="{FF2B5EF4-FFF2-40B4-BE49-F238E27FC236}">
                  <a16:creationId xmlns:a16="http://schemas.microsoft.com/office/drawing/2014/main" id="{3005F0B2-A3EB-6DF8-A905-1648CCC32C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1" y="3303"/>
              <a:ext cx="0" cy="50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8" name="Line 464">
              <a:extLst>
                <a:ext uri="{FF2B5EF4-FFF2-40B4-BE49-F238E27FC236}">
                  <a16:creationId xmlns:a16="http://schemas.microsoft.com/office/drawing/2014/main" id="{7B661206-FD4B-7C67-3B95-4376386CB22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9" name="Line 465">
              <a:extLst>
                <a:ext uri="{FF2B5EF4-FFF2-40B4-BE49-F238E27FC236}">
                  <a16:creationId xmlns:a16="http://schemas.microsoft.com/office/drawing/2014/main" id="{FAC333C9-F05B-67DA-79F1-8BBFB1DBD2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1" y="1778"/>
              <a:ext cx="0" cy="20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0" name="Line 466">
              <a:extLst>
                <a:ext uri="{FF2B5EF4-FFF2-40B4-BE49-F238E27FC236}">
                  <a16:creationId xmlns:a16="http://schemas.microsoft.com/office/drawing/2014/main" id="{494209DA-21FB-9977-FD48-C859CC5B498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6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1" name="Line 467">
              <a:extLst>
                <a:ext uri="{FF2B5EF4-FFF2-40B4-BE49-F238E27FC236}">
                  <a16:creationId xmlns:a16="http://schemas.microsoft.com/office/drawing/2014/main" id="{9F3FB118-DAF6-884F-CBC5-59125E21DC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2" name="Line 468">
              <a:extLst>
                <a:ext uri="{FF2B5EF4-FFF2-40B4-BE49-F238E27FC236}">
                  <a16:creationId xmlns:a16="http://schemas.microsoft.com/office/drawing/2014/main" id="{67354EF4-15DF-C051-C9ED-4A085B108A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3" name="Line 469">
              <a:extLst>
                <a:ext uri="{FF2B5EF4-FFF2-40B4-BE49-F238E27FC236}">
                  <a16:creationId xmlns:a16="http://schemas.microsoft.com/office/drawing/2014/main" id="{23C1802A-2103-7590-A1F2-BCF317D7B5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1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4" name="Line 470">
              <a:extLst>
                <a:ext uri="{FF2B5EF4-FFF2-40B4-BE49-F238E27FC236}">
                  <a16:creationId xmlns:a16="http://schemas.microsoft.com/office/drawing/2014/main" id="{77322E64-4725-D24E-A115-DA779942CE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20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5" name="Line 471">
              <a:extLst>
                <a:ext uri="{FF2B5EF4-FFF2-40B4-BE49-F238E27FC236}">
                  <a16:creationId xmlns:a16="http://schemas.microsoft.com/office/drawing/2014/main" id="{5748D86E-DB92-1CEA-0943-07A2B3C9E16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0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6" name="Line 472">
              <a:extLst>
                <a:ext uri="{FF2B5EF4-FFF2-40B4-BE49-F238E27FC236}">
                  <a16:creationId xmlns:a16="http://schemas.microsoft.com/office/drawing/2014/main" id="{008339F0-8535-1829-DB13-E0650C06E0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5" y="3407"/>
              <a:ext cx="0" cy="39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7" name="Line 473">
              <a:extLst>
                <a:ext uri="{FF2B5EF4-FFF2-40B4-BE49-F238E27FC236}">
                  <a16:creationId xmlns:a16="http://schemas.microsoft.com/office/drawing/2014/main" id="{EA677173-F1F1-1CC3-2CAA-E684223FDB6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0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8" name="Line 474">
              <a:extLst>
                <a:ext uri="{FF2B5EF4-FFF2-40B4-BE49-F238E27FC236}">
                  <a16:creationId xmlns:a16="http://schemas.microsoft.com/office/drawing/2014/main" id="{549BB16D-2F94-E424-5AA4-1B6F1CD31E7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9" name="Line 475">
              <a:extLst>
                <a:ext uri="{FF2B5EF4-FFF2-40B4-BE49-F238E27FC236}">
                  <a16:creationId xmlns:a16="http://schemas.microsoft.com/office/drawing/2014/main" id="{28EFBC5E-657B-8695-EC25-86C17FAA87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0" name="Line 476">
              <a:extLst>
                <a:ext uri="{FF2B5EF4-FFF2-40B4-BE49-F238E27FC236}">
                  <a16:creationId xmlns:a16="http://schemas.microsoft.com/office/drawing/2014/main" id="{3988E7FC-246A-3480-9477-C291B5796D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1" name="Line 477">
              <a:extLst>
                <a:ext uri="{FF2B5EF4-FFF2-40B4-BE49-F238E27FC236}">
                  <a16:creationId xmlns:a16="http://schemas.microsoft.com/office/drawing/2014/main" id="{71254979-2D6F-81F7-A9A4-5142BB60A1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70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2" name="Line 478">
              <a:extLst>
                <a:ext uri="{FF2B5EF4-FFF2-40B4-BE49-F238E27FC236}">
                  <a16:creationId xmlns:a16="http://schemas.microsoft.com/office/drawing/2014/main" id="{DC178807-0E1E-4ADC-C8D3-C3113A5B26F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0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3" name="Line 479">
              <a:extLst>
                <a:ext uri="{FF2B5EF4-FFF2-40B4-BE49-F238E27FC236}">
                  <a16:creationId xmlns:a16="http://schemas.microsoft.com/office/drawing/2014/main" id="{A0351194-64F0-6E17-F3BB-04DCA5B01E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4" name="Line 480">
              <a:extLst>
                <a:ext uri="{FF2B5EF4-FFF2-40B4-BE49-F238E27FC236}">
                  <a16:creationId xmlns:a16="http://schemas.microsoft.com/office/drawing/2014/main" id="{35941833-C3EC-DD21-CE1C-BE32A028D3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0" y="2951"/>
              <a:ext cx="0" cy="85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5" name="Line 481">
              <a:extLst>
                <a:ext uri="{FF2B5EF4-FFF2-40B4-BE49-F238E27FC236}">
                  <a16:creationId xmlns:a16="http://schemas.microsoft.com/office/drawing/2014/main" id="{B4D9D462-4ED6-8FF1-3CED-6F7A85637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4" y="768"/>
              <a:ext cx="0" cy="30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6" name="Line 482">
              <a:extLst>
                <a:ext uri="{FF2B5EF4-FFF2-40B4-BE49-F238E27FC236}">
                  <a16:creationId xmlns:a16="http://schemas.microsoft.com/office/drawing/2014/main" id="{C88DD927-3D9D-6251-F7F2-D3F37A9573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9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7" name="Line 483">
              <a:extLst>
                <a:ext uri="{FF2B5EF4-FFF2-40B4-BE49-F238E27FC236}">
                  <a16:creationId xmlns:a16="http://schemas.microsoft.com/office/drawing/2014/main" id="{D788581D-9908-F99D-66B2-6436AAFFAED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4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8" name="Line 484">
              <a:extLst>
                <a:ext uri="{FF2B5EF4-FFF2-40B4-BE49-F238E27FC236}">
                  <a16:creationId xmlns:a16="http://schemas.microsoft.com/office/drawing/2014/main" id="{7E36A32A-AD44-3CBD-6F64-997FFFED99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9" name="Line 485">
              <a:extLst>
                <a:ext uri="{FF2B5EF4-FFF2-40B4-BE49-F238E27FC236}">
                  <a16:creationId xmlns:a16="http://schemas.microsoft.com/office/drawing/2014/main" id="{7077DA90-1D35-1015-2C41-99ACF753C72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2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0" name="Line 486">
              <a:extLst>
                <a:ext uri="{FF2B5EF4-FFF2-40B4-BE49-F238E27FC236}">
                  <a16:creationId xmlns:a16="http://schemas.microsoft.com/office/drawing/2014/main" id="{39045230-9D80-6018-F4C2-26D2EADD83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39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1" name="Line 487">
              <a:extLst>
                <a:ext uri="{FF2B5EF4-FFF2-40B4-BE49-F238E27FC236}">
                  <a16:creationId xmlns:a16="http://schemas.microsoft.com/office/drawing/2014/main" id="{7090B3F9-6043-DF40-0E50-8F7648778D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4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2" name="Line 488">
              <a:extLst>
                <a:ext uri="{FF2B5EF4-FFF2-40B4-BE49-F238E27FC236}">
                  <a16:creationId xmlns:a16="http://schemas.microsoft.com/office/drawing/2014/main" id="{8EEF7813-2612-87F5-4E96-6B5BBDCF36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9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3" name="Line 489">
              <a:extLst>
                <a:ext uri="{FF2B5EF4-FFF2-40B4-BE49-F238E27FC236}">
                  <a16:creationId xmlns:a16="http://schemas.microsoft.com/office/drawing/2014/main" id="{7D42F48C-A947-3643-5CF1-4116551171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4" y="3615"/>
              <a:ext cx="0" cy="18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4" name="Line 490">
              <a:extLst>
                <a:ext uri="{FF2B5EF4-FFF2-40B4-BE49-F238E27FC236}">
                  <a16:creationId xmlns:a16="http://schemas.microsoft.com/office/drawing/2014/main" id="{622C53D8-40CB-FDF5-F4EA-E73B32DD22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5" name="Line 491">
              <a:extLst>
                <a:ext uri="{FF2B5EF4-FFF2-40B4-BE49-F238E27FC236}">
                  <a16:creationId xmlns:a16="http://schemas.microsoft.com/office/drawing/2014/main" id="{CB398D1B-D23A-7A44-E036-EBD6C6D765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4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6" name="Line 492">
              <a:extLst>
                <a:ext uri="{FF2B5EF4-FFF2-40B4-BE49-F238E27FC236}">
                  <a16:creationId xmlns:a16="http://schemas.microsoft.com/office/drawing/2014/main" id="{E2B2DB51-BFD1-26E8-BD14-1FBD41DA847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7" name="Line 493">
              <a:extLst>
                <a:ext uri="{FF2B5EF4-FFF2-40B4-BE49-F238E27FC236}">
                  <a16:creationId xmlns:a16="http://schemas.microsoft.com/office/drawing/2014/main" id="{FC1ED6CB-6E5D-FAFD-6F3D-F5911D63BFC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8" name="Line 494">
              <a:extLst>
                <a:ext uri="{FF2B5EF4-FFF2-40B4-BE49-F238E27FC236}">
                  <a16:creationId xmlns:a16="http://schemas.microsoft.com/office/drawing/2014/main" id="{926354B0-910D-C283-DB44-6861F85F46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9" name="Line 495">
              <a:extLst>
                <a:ext uri="{FF2B5EF4-FFF2-40B4-BE49-F238E27FC236}">
                  <a16:creationId xmlns:a16="http://schemas.microsoft.com/office/drawing/2014/main" id="{3C8D1801-7B26-0A0A-C01A-6810092D37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8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0" name="Line 496">
              <a:extLst>
                <a:ext uri="{FF2B5EF4-FFF2-40B4-BE49-F238E27FC236}">
                  <a16:creationId xmlns:a16="http://schemas.microsoft.com/office/drawing/2014/main" id="{B40F21AD-5A4C-BC57-4362-649A65DE872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1" name="Line 497">
              <a:extLst>
                <a:ext uri="{FF2B5EF4-FFF2-40B4-BE49-F238E27FC236}">
                  <a16:creationId xmlns:a16="http://schemas.microsoft.com/office/drawing/2014/main" id="{C7D6E405-0BBA-E13D-D37B-3835136250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3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2" name="Line 498">
              <a:extLst>
                <a:ext uri="{FF2B5EF4-FFF2-40B4-BE49-F238E27FC236}">
                  <a16:creationId xmlns:a16="http://schemas.microsoft.com/office/drawing/2014/main" id="{3EA1032F-764C-3A6E-98ED-B6E5F9C5E60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8" y="2996"/>
              <a:ext cx="0" cy="80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3" name="Line 499">
              <a:extLst>
                <a:ext uri="{FF2B5EF4-FFF2-40B4-BE49-F238E27FC236}">
                  <a16:creationId xmlns:a16="http://schemas.microsoft.com/office/drawing/2014/main" id="{CD3E603E-0D34-B3F7-359A-BFAA040B266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3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4" name="Line 500">
              <a:extLst>
                <a:ext uri="{FF2B5EF4-FFF2-40B4-BE49-F238E27FC236}">
                  <a16:creationId xmlns:a16="http://schemas.microsoft.com/office/drawing/2014/main" id="{99DD6EDE-17C2-7EFB-F6D1-F7CFAC8DF35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8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5" name="Line 501">
              <a:extLst>
                <a:ext uri="{FF2B5EF4-FFF2-40B4-BE49-F238E27FC236}">
                  <a16:creationId xmlns:a16="http://schemas.microsoft.com/office/drawing/2014/main" id="{4779E69F-2FA4-CC76-F716-69A1FBFEE2D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2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6" name="Line 502">
              <a:extLst>
                <a:ext uri="{FF2B5EF4-FFF2-40B4-BE49-F238E27FC236}">
                  <a16:creationId xmlns:a16="http://schemas.microsoft.com/office/drawing/2014/main" id="{7B9358BD-731F-A135-B15B-0851E1F9CA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3" y="3575"/>
              <a:ext cx="0" cy="22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7" name="Line 503">
              <a:extLst>
                <a:ext uri="{FF2B5EF4-FFF2-40B4-BE49-F238E27FC236}">
                  <a16:creationId xmlns:a16="http://schemas.microsoft.com/office/drawing/2014/main" id="{CA610870-A87D-FA3F-7DDA-E01339F6C4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8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8" name="Line 504">
              <a:extLst>
                <a:ext uri="{FF2B5EF4-FFF2-40B4-BE49-F238E27FC236}">
                  <a16:creationId xmlns:a16="http://schemas.microsoft.com/office/drawing/2014/main" id="{D7D286FA-A459-D1C5-8E6D-52F2F56988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4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9" name="Line 505">
              <a:extLst>
                <a:ext uri="{FF2B5EF4-FFF2-40B4-BE49-F238E27FC236}">
                  <a16:creationId xmlns:a16="http://schemas.microsoft.com/office/drawing/2014/main" id="{B50DC771-5BAA-D7EA-D0E2-72AB220BEC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58" y="3759"/>
              <a:ext cx="0" cy="4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0" name="Line 506">
              <a:extLst>
                <a:ext uri="{FF2B5EF4-FFF2-40B4-BE49-F238E27FC236}">
                  <a16:creationId xmlns:a16="http://schemas.microsoft.com/office/drawing/2014/main" id="{C8C51C87-EAD3-CBFE-2780-F5B5BEF781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3" y="3491"/>
              <a:ext cx="0" cy="31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1" name="Line 507">
              <a:extLst>
                <a:ext uri="{FF2B5EF4-FFF2-40B4-BE49-F238E27FC236}">
                  <a16:creationId xmlns:a16="http://schemas.microsoft.com/office/drawing/2014/main" id="{C7440D30-6C3B-B79D-1DBA-2D1DEB1E3B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8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2" name="Line 508">
              <a:extLst>
                <a:ext uri="{FF2B5EF4-FFF2-40B4-BE49-F238E27FC236}">
                  <a16:creationId xmlns:a16="http://schemas.microsoft.com/office/drawing/2014/main" id="{B37AA1AE-B588-CC4A-DE77-5EAC8F4F1AA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3" name="Line 509">
              <a:extLst>
                <a:ext uri="{FF2B5EF4-FFF2-40B4-BE49-F238E27FC236}">
                  <a16:creationId xmlns:a16="http://schemas.microsoft.com/office/drawing/2014/main" id="{EBFFFD78-C434-0689-B9D1-CA0D9DFBF05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8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4" name="Line 510">
              <a:extLst>
                <a:ext uri="{FF2B5EF4-FFF2-40B4-BE49-F238E27FC236}">
                  <a16:creationId xmlns:a16="http://schemas.microsoft.com/office/drawing/2014/main" id="{5BB6C7A1-C10D-2CD8-3ACF-A8B9303129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5" name="Line 511">
              <a:extLst>
                <a:ext uri="{FF2B5EF4-FFF2-40B4-BE49-F238E27FC236}">
                  <a16:creationId xmlns:a16="http://schemas.microsoft.com/office/drawing/2014/main" id="{FA742C74-FAF0-5FA0-D35E-D0F9906F7DF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6" name="Line 512">
              <a:extLst>
                <a:ext uri="{FF2B5EF4-FFF2-40B4-BE49-F238E27FC236}">
                  <a16:creationId xmlns:a16="http://schemas.microsoft.com/office/drawing/2014/main" id="{C3AB44D2-904A-D52C-EABC-CE17C05B47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2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7" name="Line 513">
              <a:extLst>
                <a:ext uri="{FF2B5EF4-FFF2-40B4-BE49-F238E27FC236}">
                  <a16:creationId xmlns:a16="http://schemas.microsoft.com/office/drawing/2014/main" id="{FA08AF5B-2D5D-3C63-8C41-9D1262518B5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8" name="Line 514">
              <a:extLst>
                <a:ext uri="{FF2B5EF4-FFF2-40B4-BE49-F238E27FC236}">
                  <a16:creationId xmlns:a16="http://schemas.microsoft.com/office/drawing/2014/main" id="{21AEA665-A78E-6EE2-3981-8FFA8DE400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07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9" name="Line 515">
              <a:extLst>
                <a:ext uri="{FF2B5EF4-FFF2-40B4-BE49-F238E27FC236}">
                  <a16:creationId xmlns:a16="http://schemas.microsoft.com/office/drawing/2014/main" id="{7CC903C1-947E-FF60-A985-AFD58D1CA65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17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0" name="Line 516">
              <a:extLst>
                <a:ext uri="{FF2B5EF4-FFF2-40B4-BE49-F238E27FC236}">
                  <a16:creationId xmlns:a16="http://schemas.microsoft.com/office/drawing/2014/main" id="{65279DDE-F1A5-067B-E734-EE9CABBA4E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22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1" name="Line 517">
              <a:extLst>
                <a:ext uri="{FF2B5EF4-FFF2-40B4-BE49-F238E27FC236}">
                  <a16:creationId xmlns:a16="http://schemas.microsoft.com/office/drawing/2014/main" id="{3CFFE46D-BD36-20E4-4C26-453010C8B2F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2" name="Line 518">
              <a:extLst>
                <a:ext uri="{FF2B5EF4-FFF2-40B4-BE49-F238E27FC236}">
                  <a16:creationId xmlns:a16="http://schemas.microsoft.com/office/drawing/2014/main" id="{99DB85D5-759C-2B92-0D75-CB5CDE7518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7" y="3397"/>
              <a:ext cx="0" cy="40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3" name="Line 519">
              <a:extLst>
                <a:ext uri="{FF2B5EF4-FFF2-40B4-BE49-F238E27FC236}">
                  <a16:creationId xmlns:a16="http://schemas.microsoft.com/office/drawing/2014/main" id="{EA85238C-7C60-ABEF-41BF-25D9CD37B1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2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4" name="Line 520">
              <a:extLst>
                <a:ext uri="{FF2B5EF4-FFF2-40B4-BE49-F238E27FC236}">
                  <a16:creationId xmlns:a16="http://schemas.microsoft.com/office/drawing/2014/main" id="{FD06B4D7-2881-157F-F829-3A94D25773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5" name="Line 521">
              <a:extLst>
                <a:ext uri="{FF2B5EF4-FFF2-40B4-BE49-F238E27FC236}">
                  <a16:creationId xmlns:a16="http://schemas.microsoft.com/office/drawing/2014/main" id="{D5D78F9B-6840-4965-39B9-F1F08AFEDD2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2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6" name="Line 522">
              <a:extLst>
                <a:ext uri="{FF2B5EF4-FFF2-40B4-BE49-F238E27FC236}">
                  <a16:creationId xmlns:a16="http://schemas.microsoft.com/office/drawing/2014/main" id="{94E20A46-6A35-E910-7B00-6EC8742D6F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7" name="Line 523">
              <a:extLst>
                <a:ext uri="{FF2B5EF4-FFF2-40B4-BE49-F238E27FC236}">
                  <a16:creationId xmlns:a16="http://schemas.microsoft.com/office/drawing/2014/main" id="{285B930A-2132-BC26-7A19-61BF9E39250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7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8" name="Line 524">
              <a:extLst>
                <a:ext uri="{FF2B5EF4-FFF2-40B4-BE49-F238E27FC236}">
                  <a16:creationId xmlns:a16="http://schemas.microsoft.com/office/drawing/2014/main" id="{769EC646-0FF3-2A37-74AC-218C78854FA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9" name="Line 525">
              <a:extLst>
                <a:ext uri="{FF2B5EF4-FFF2-40B4-BE49-F238E27FC236}">
                  <a16:creationId xmlns:a16="http://schemas.microsoft.com/office/drawing/2014/main" id="{4B9C2E77-FCD4-69FC-5E23-73ADB8F83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6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0" name="Line 526">
              <a:extLst>
                <a:ext uri="{FF2B5EF4-FFF2-40B4-BE49-F238E27FC236}">
                  <a16:creationId xmlns:a16="http://schemas.microsoft.com/office/drawing/2014/main" id="{0EC8FEA1-BCA4-85E4-1EEE-887CD93206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1" name="Line 527">
              <a:extLst>
                <a:ext uri="{FF2B5EF4-FFF2-40B4-BE49-F238E27FC236}">
                  <a16:creationId xmlns:a16="http://schemas.microsoft.com/office/drawing/2014/main" id="{B3DBF39B-6D2C-F349-F04A-6327CFCBFD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6" y="3343"/>
              <a:ext cx="0" cy="46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2" name="Line 528">
              <a:extLst>
                <a:ext uri="{FF2B5EF4-FFF2-40B4-BE49-F238E27FC236}">
                  <a16:creationId xmlns:a16="http://schemas.microsoft.com/office/drawing/2014/main" id="{5C1C479B-7101-E5BE-C521-26A446BF9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1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3" name="Line 529">
              <a:extLst>
                <a:ext uri="{FF2B5EF4-FFF2-40B4-BE49-F238E27FC236}">
                  <a16:creationId xmlns:a16="http://schemas.microsoft.com/office/drawing/2014/main" id="{FE608444-D083-EE78-E612-05D5975F435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6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4" name="Line 530">
              <a:extLst>
                <a:ext uri="{FF2B5EF4-FFF2-40B4-BE49-F238E27FC236}">
                  <a16:creationId xmlns:a16="http://schemas.microsoft.com/office/drawing/2014/main" id="{2B948453-A517-DA1D-1D0D-2D671647F5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1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5" name="Line 531">
              <a:extLst>
                <a:ext uri="{FF2B5EF4-FFF2-40B4-BE49-F238E27FC236}">
                  <a16:creationId xmlns:a16="http://schemas.microsoft.com/office/drawing/2014/main" id="{B01F8805-39CB-FF6F-07CC-346BFCC2B2F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21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6" name="Line 532">
              <a:extLst>
                <a:ext uri="{FF2B5EF4-FFF2-40B4-BE49-F238E27FC236}">
                  <a16:creationId xmlns:a16="http://schemas.microsoft.com/office/drawing/2014/main" id="{45A62921-2D14-0FA3-685F-CFA75A1C7F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1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7" name="Line 533">
              <a:extLst>
                <a:ext uri="{FF2B5EF4-FFF2-40B4-BE49-F238E27FC236}">
                  <a16:creationId xmlns:a16="http://schemas.microsoft.com/office/drawing/2014/main" id="{BF80D992-7751-B881-3A7B-8A031CCCB1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8" name="Line 534">
              <a:extLst>
                <a:ext uri="{FF2B5EF4-FFF2-40B4-BE49-F238E27FC236}">
                  <a16:creationId xmlns:a16="http://schemas.microsoft.com/office/drawing/2014/main" id="{50A6E5C8-FC6A-EF7F-D76B-80D8A5FD6C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9" name="Line 535">
              <a:extLst>
                <a:ext uri="{FF2B5EF4-FFF2-40B4-BE49-F238E27FC236}">
                  <a16:creationId xmlns:a16="http://schemas.microsoft.com/office/drawing/2014/main" id="{D962AB88-EEF0-0EFA-C9E9-4C53C61D437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0" name="Line 536">
              <a:extLst>
                <a:ext uri="{FF2B5EF4-FFF2-40B4-BE49-F238E27FC236}">
                  <a16:creationId xmlns:a16="http://schemas.microsoft.com/office/drawing/2014/main" id="{3F96EE1D-0B38-1D3A-39B0-C23F5C494D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1" y="3422"/>
              <a:ext cx="0" cy="381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1" name="Line 537">
              <a:extLst>
                <a:ext uri="{FF2B5EF4-FFF2-40B4-BE49-F238E27FC236}">
                  <a16:creationId xmlns:a16="http://schemas.microsoft.com/office/drawing/2014/main" id="{DE5A871F-64B2-D2A6-9D44-8B68A994CC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6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2" name="Line 538">
              <a:extLst>
                <a:ext uri="{FF2B5EF4-FFF2-40B4-BE49-F238E27FC236}">
                  <a16:creationId xmlns:a16="http://schemas.microsoft.com/office/drawing/2014/main" id="{7CDF38FD-10E2-FE41-3907-086A5E7BE0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6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3" name="Line 539">
              <a:extLst>
                <a:ext uri="{FF2B5EF4-FFF2-40B4-BE49-F238E27FC236}">
                  <a16:creationId xmlns:a16="http://schemas.microsoft.com/office/drawing/2014/main" id="{7CE15E5E-72FE-649A-6795-2C8F44F180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7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4" name="Line 540">
              <a:extLst>
                <a:ext uri="{FF2B5EF4-FFF2-40B4-BE49-F238E27FC236}">
                  <a16:creationId xmlns:a16="http://schemas.microsoft.com/office/drawing/2014/main" id="{77886266-580F-5EC0-70BF-45A4CE5C88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5" name="Line 541">
              <a:extLst>
                <a:ext uri="{FF2B5EF4-FFF2-40B4-BE49-F238E27FC236}">
                  <a16:creationId xmlns:a16="http://schemas.microsoft.com/office/drawing/2014/main" id="{C357C117-FC4A-0667-7EBA-45F4731C32F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95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6" name="Line 542">
              <a:extLst>
                <a:ext uri="{FF2B5EF4-FFF2-40B4-BE49-F238E27FC236}">
                  <a16:creationId xmlns:a16="http://schemas.microsoft.com/office/drawing/2014/main" id="{8C778BFA-3CA4-637B-79A8-01AA00D0C7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7" name="Line 543">
              <a:extLst>
                <a:ext uri="{FF2B5EF4-FFF2-40B4-BE49-F238E27FC236}">
                  <a16:creationId xmlns:a16="http://schemas.microsoft.com/office/drawing/2014/main" id="{E7AC2B91-5F1C-F9E3-D9D0-E7F48678CBD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8" name="Line 544">
              <a:extLst>
                <a:ext uri="{FF2B5EF4-FFF2-40B4-BE49-F238E27FC236}">
                  <a16:creationId xmlns:a16="http://schemas.microsoft.com/office/drawing/2014/main" id="{B05D7E31-2EB6-373C-FE64-DAD23917F3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0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9" name="Line 545">
              <a:extLst>
                <a:ext uri="{FF2B5EF4-FFF2-40B4-BE49-F238E27FC236}">
                  <a16:creationId xmlns:a16="http://schemas.microsoft.com/office/drawing/2014/main" id="{E4200EE6-F3C9-D69E-F525-F1D9F704AD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5" y="2694"/>
              <a:ext cx="0" cy="1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0" name="Line 546">
              <a:extLst>
                <a:ext uri="{FF2B5EF4-FFF2-40B4-BE49-F238E27FC236}">
                  <a16:creationId xmlns:a16="http://schemas.microsoft.com/office/drawing/2014/main" id="{195BE773-B8A8-1777-1E1B-A45F23380F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3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1" name="Line 547">
              <a:extLst>
                <a:ext uri="{FF2B5EF4-FFF2-40B4-BE49-F238E27FC236}">
                  <a16:creationId xmlns:a16="http://schemas.microsoft.com/office/drawing/2014/main" id="{8B3135BA-B46A-9FEF-2824-D8C3028B6C5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4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2" name="Line 548">
              <a:extLst>
                <a:ext uri="{FF2B5EF4-FFF2-40B4-BE49-F238E27FC236}">
                  <a16:creationId xmlns:a16="http://schemas.microsoft.com/office/drawing/2014/main" id="{3FA8C04C-174E-AC5A-89DF-6C24FE0F193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55" y="3556"/>
              <a:ext cx="0" cy="24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3" name="Line 549">
              <a:extLst>
                <a:ext uri="{FF2B5EF4-FFF2-40B4-BE49-F238E27FC236}">
                  <a16:creationId xmlns:a16="http://schemas.microsoft.com/office/drawing/2014/main" id="{A75E8965-D1E1-FA67-F815-4D098FB7E5B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0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4" name="Line 550">
              <a:extLst>
                <a:ext uri="{FF2B5EF4-FFF2-40B4-BE49-F238E27FC236}">
                  <a16:creationId xmlns:a16="http://schemas.microsoft.com/office/drawing/2014/main" id="{AB8F2CB7-29FE-82D3-FBF4-7C25474A8E5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5" name="Line 551">
              <a:extLst>
                <a:ext uri="{FF2B5EF4-FFF2-40B4-BE49-F238E27FC236}">
                  <a16:creationId xmlns:a16="http://schemas.microsoft.com/office/drawing/2014/main" id="{DBB3A720-A530-C687-77D0-91AFBB3CEB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0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6" name="Line 552">
              <a:extLst>
                <a:ext uri="{FF2B5EF4-FFF2-40B4-BE49-F238E27FC236}">
                  <a16:creationId xmlns:a16="http://schemas.microsoft.com/office/drawing/2014/main" id="{2D7FA73D-6901-E9C2-2EA0-A2C2473B7E7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5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7" name="Line 553">
              <a:extLst>
                <a:ext uri="{FF2B5EF4-FFF2-40B4-BE49-F238E27FC236}">
                  <a16:creationId xmlns:a16="http://schemas.microsoft.com/office/drawing/2014/main" id="{8FC10CFD-B131-EE73-1362-FED43F66023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8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8" name="Line 554">
              <a:extLst>
                <a:ext uri="{FF2B5EF4-FFF2-40B4-BE49-F238E27FC236}">
                  <a16:creationId xmlns:a16="http://schemas.microsoft.com/office/drawing/2014/main" id="{BDF6F436-5057-C071-C351-AC3F7D32BA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0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9" name="Line 555">
              <a:extLst>
                <a:ext uri="{FF2B5EF4-FFF2-40B4-BE49-F238E27FC236}">
                  <a16:creationId xmlns:a16="http://schemas.microsoft.com/office/drawing/2014/main" id="{2366D4C1-DC39-CA0E-4E8D-CF92AB3BBB0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4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0" name="Line 556">
              <a:extLst>
                <a:ext uri="{FF2B5EF4-FFF2-40B4-BE49-F238E27FC236}">
                  <a16:creationId xmlns:a16="http://schemas.microsoft.com/office/drawing/2014/main" id="{47924D8D-AECA-E31B-1CE2-A33B60F248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9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1" name="Line 557">
              <a:extLst>
                <a:ext uri="{FF2B5EF4-FFF2-40B4-BE49-F238E27FC236}">
                  <a16:creationId xmlns:a16="http://schemas.microsoft.com/office/drawing/2014/main" id="{91223B02-D78F-CF86-D6ED-5606ABCDFB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4" y="3531"/>
              <a:ext cx="0" cy="27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2" name="Line 558">
              <a:extLst>
                <a:ext uri="{FF2B5EF4-FFF2-40B4-BE49-F238E27FC236}">
                  <a16:creationId xmlns:a16="http://schemas.microsoft.com/office/drawing/2014/main" id="{351DB291-2687-485D-5417-6C7FA605222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9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3" name="Line 559">
              <a:extLst>
                <a:ext uri="{FF2B5EF4-FFF2-40B4-BE49-F238E27FC236}">
                  <a16:creationId xmlns:a16="http://schemas.microsoft.com/office/drawing/2014/main" id="{8740CDFF-7A06-B4DA-7738-3B2E787CA0F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3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4" name="Line 560">
              <a:extLst>
                <a:ext uri="{FF2B5EF4-FFF2-40B4-BE49-F238E27FC236}">
                  <a16:creationId xmlns:a16="http://schemas.microsoft.com/office/drawing/2014/main" id="{D942C7B7-2984-445D-5F91-2F8CA091D8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4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5" name="Line 561">
              <a:extLst>
                <a:ext uri="{FF2B5EF4-FFF2-40B4-BE49-F238E27FC236}">
                  <a16:creationId xmlns:a16="http://schemas.microsoft.com/office/drawing/2014/main" id="{68C95CF0-B897-96E4-D304-33F236E1F3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5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6" name="Line 562">
              <a:extLst>
                <a:ext uri="{FF2B5EF4-FFF2-40B4-BE49-F238E27FC236}">
                  <a16:creationId xmlns:a16="http://schemas.microsoft.com/office/drawing/2014/main" id="{C4874114-18D6-495B-FBE7-0380748001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69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7" name="Line 563">
              <a:extLst>
                <a:ext uri="{FF2B5EF4-FFF2-40B4-BE49-F238E27FC236}">
                  <a16:creationId xmlns:a16="http://schemas.microsoft.com/office/drawing/2014/main" id="{D4C8500B-8817-3744-C6B0-60003BB0B81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7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8" name="Line 564">
              <a:extLst>
                <a:ext uri="{FF2B5EF4-FFF2-40B4-BE49-F238E27FC236}">
                  <a16:creationId xmlns:a16="http://schemas.microsoft.com/office/drawing/2014/main" id="{643E40C9-40C5-2045-DE92-86553DC1D38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3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9" name="Line 565">
              <a:extLst>
                <a:ext uri="{FF2B5EF4-FFF2-40B4-BE49-F238E27FC236}">
                  <a16:creationId xmlns:a16="http://schemas.microsoft.com/office/drawing/2014/main" id="{BB3D0CE8-9AF8-2B81-5EA5-DE614CA11CC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0" name="Line 566">
              <a:extLst>
                <a:ext uri="{FF2B5EF4-FFF2-40B4-BE49-F238E27FC236}">
                  <a16:creationId xmlns:a16="http://schemas.microsoft.com/office/drawing/2014/main" id="{7319E426-313B-D8AF-2E1B-3779343E84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1" name="Line 567">
              <a:extLst>
                <a:ext uri="{FF2B5EF4-FFF2-40B4-BE49-F238E27FC236}">
                  <a16:creationId xmlns:a16="http://schemas.microsoft.com/office/drawing/2014/main" id="{1EE8BB6B-B483-008A-90F2-7EFC5397C4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2" name="Line 568">
              <a:extLst>
                <a:ext uri="{FF2B5EF4-FFF2-40B4-BE49-F238E27FC236}">
                  <a16:creationId xmlns:a16="http://schemas.microsoft.com/office/drawing/2014/main" id="{1348FC1C-1F2B-3CA8-14A2-304F6597EDB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8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3" name="Line 569">
              <a:extLst>
                <a:ext uri="{FF2B5EF4-FFF2-40B4-BE49-F238E27FC236}">
                  <a16:creationId xmlns:a16="http://schemas.microsoft.com/office/drawing/2014/main" id="{49DA9843-28F6-11B7-2A10-3A4301F056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13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4" name="Line 570">
              <a:extLst>
                <a:ext uri="{FF2B5EF4-FFF2-40B4-BE49-F238E27FC236}">
                  <a16:creationId xmlns:a16="http://schemas.microsoft.com/office/drawing/2014/main" id="{9E1B977F-CA07-0619-BC47-AAAC9BC35BC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28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5" name="Line 571">
              <a:extLst>
                <a:ext uri="{FF2B5EF4-FFF2-40B4-BE49-F238E27FC236}">
                  <a16:creationId xmlns:a16="http://schemas.microsoft.com/office/drawing/2014/main" id="{B569F053-D96D-0149-D588-6835E0304B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3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6" name="Line 572">
              <a:extLst>
                <a:ext uri="{FF2B5EF4-FFF2-40B4-BE49-F238E27FC236}">
                  <a16:creationId xmlns:a16="http://schemas.microsoft.com/office/drawing/2014/main" id="{E3EAE7E9-0E34-D581-7AA2-B160E3EC6E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8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7" name="Line 573">
              <a:extLst>
                <a:ext uri="{FF2B5EF4-FFF2-40B4-BE49-F238E27FC236}">
                  <a16:creationId xmlns:a16="http://schemas.microsoft.com/office/drawing/2014/main" id="{6C0AC6EB-0C20-996D-0373-7254862BA39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4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8" name="Line 574">
              <a:extLst>
                <a:ext uri="{FF2B5EF4-FFF2-40B4-BE49-F238E27FC236}">
                  <a16:creationId xmlns:a16="http://schemas.microsoft.com/office/drawing/2014/main" id="{E71B8940-A729-76B6-4BCE-71446CAA37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9" name="Line 575">
              <a:extLst>
                <a:ext uri="{FF2B5EF4-FFF2-40B4-BE49-F238E27FC236}">
                  <a16:creationId xmlns:a16="http://schemas.microsoft.com/office/drawing/2014/main" id="{1DCA18BD-6154-A332-0AAE-E2F61E2C38B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8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0" name="Line 576">
              <a:extLst>
                <a:ext uri="{FF2B5EF4-FFF2-40B4-BE49-F238E27FC236}">
                  <a16:creationId xmlns:a16="http://schemas.microsoft.com/office/drawing/2014/main" id="{755BBF18-CF11-5F3F-C938-95DA0B05E06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1" name="Line 577">
              <a:extLst>
                <a:ext uri="{FF2B5EF4-FFF2-40B4-BE49-F238E27FC236}">
                  <a16:creationId xmlns:a16="http://schemas.microsoft.com/office/drawing/2014/main" id="{CE756399-E38F-B757-DA8E-390F9E69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7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2" name="Line 578">
              <a:extLst>
                <a:ext uri="{FF2B5EF4-FFF2-40B4-BE49-F238E27FC236}">
                  <a16:creationId xmlns:a16="http://schemas.microsoft.com/office/drawing/2014/main" id="{270439A5-D7E3-E1E1-3DDE-214546E99F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2" y="3580"/>
              <a:ext cx="0" cy="22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3" name="Line 579">
              <a:extLst>
                <a:ext uri="{FF2B5EF4-FFF2-40B4-BE49-F238E27FC236}">
                  <a16:creationId xmlns:a16="http://schemas.microsoft.com/office/drawing/2014/main" id="{99E04EEB-19AD-99E9-E93D-E577F845EEB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7" y="3679"/>
              <a:ext cx="0" cy="12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4" name="Line 580">
              <a:extLst>
                <a:ext uri="{FF2B5EF4-FFF2-40B4-BE49-F238E27FC236}">
                  <a16:creationId xmlns:a16="http://schemas.microsoft.com/office/drawing/2014/main" id="{025D759C-2975-EE29-7BFB-CB62868936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2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5" name="Line 581">
              <a:extLst>
                <a:ext uri="{FF2B5EF4-FFF2-40B4-BE49-F238E27FC236}">
                  <a16:creationId xmlns:a16="http://schemas.microsoft.com/office/drawing/2014/main" id="{2F5FCF28-8123-5015-EF6B-D5A5972360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7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6" name="Line 582">
              <a:extLst>
                <a:ext uri="{FF2B5EF4-FFF2-40B4-BE49-F238E27FC236}">
                  <a16:creationId xmlns:a16="http://schemas.microsoft.com/office/drawing/2014/main" id="{BDF6805D-3CF0-71AD-E9B5-961B8CC5D9B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2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7" name="Line 583">
              <a:extLst>
                <a:ext uri="{FF2B5EF4-FFF2-40B4-BE49-F238E27FC236}">
                  <a16:creationId xmlns:a16="http://schemas.microsoft.com/office/drawing/2014/main" id="{0831E7B5-94DF-C762-8D16-DE8DB7E1CB7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8" name="Line 584">
              <a:extLst>
                <a:ext uri="{FF2B5EF4-FFF2-40B4-BE49-F238E27FC236}">
                  <a16:creationId xmlns:a16="http://schemas.microsoft.com/office/drawing/2014/main" id="{8098D676-14B6-24EE-B8F4-4F63EC210D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52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9" name="Line 585">
              <a:extLst>
                <a:ext uri="{FF2B5EF4-FFF2-40B4-BE49-F238E27FC236}">
                  <a16:creationId xmlns:a16="http://schemas.microsoft.com/office/drawing/2014/main" id="{30D8BC87-BF9F-80A6-03F9-FA32FD69A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62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0" name="Line 586">
              <a:extLst>
                <a:ext uri="{FF2B5EF4-FFF2-40B4-BE49-F238E27FC236}">
                  <a16:creationId xmlns:a16="http://schemas.microsoft.com/office/drawing/2014/main" id="{B20C3641-18E2-56E1-4CA2-6F1C159C586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1" name="Line 587">
              <a:extLst>
                <a:ext uri="{FF2B5EF4-FFF2-40B4-BE49-F238E27FC236}">
                  <a16:creationId xmlns:a16="http://schemas.microsoft.com/office/drawing/2014/main" id="{25B3243E-0B87-7011-DCB9-F0BFD65CE98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7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2" name="Line 588">
              <a:extLst>
                <a:ext uri="{FF2B5EF4-FFF2-40B4-BE49-F238E27FC236}">
                  <a16:creationId xmlns:a16="http://schemas.microsoft.com/office/drawing/2014/main" id="{C7C11C70-A550-40B5-6C5F-EA4456EB105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3" name="Line 589">
              <a:extLst>
                <a:ext uri="{FF2B5EF4-FFF2-40B4-BE49-F238E27FC236}">
                  <a16:creationId xmlns:a16="http://schemas.microsoft.com/office/drawing/2014/main" id="{7ADA36DF-D0C8-A60A-489F-A70ECEB61F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6" y="3764"/>
              <a:ext cx="0" cy="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4" name="Line 590">
              <a:extLst>
                <a:ext uri="{FF2B5EF4-FFF2-40B4-BE49-F238E27FC236}">
                  <a16:creationId xmlns:a16="http://schemas.microsoft.com/office/drawing/2014/main" id="{045CE001-0C08-00FC-0FD0-B5F455CEDCC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9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5" name="Line 591">
              <a:extLst>
                <a:ext uri="{FF2B5EF4-FFF2-40B4-BE49-F238E27FC236}">
                  <a16:creationId xmlns:a16="http://schemas.microsoft.com/office/drawing/2014/main" id="{4D50C509-3DB8-3EE4-9325-1043375970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16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6" name="Line 592">
              <a:extLst>
                <a:ext uri="{FF2B5EF4-FFF2-40B4-BE49-F238E27FC236}">
                  <a16:creationId xmlns:a16="http://schemas.microsoft.com/office/drawing/2014/main" id="{D7390C4A-0ACD-DC2D-CCD2-ED25765B77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1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7" name="Line 593">
              <a:extLst>
                <a:ext uri="{FF2B5EF4-FFF2-40B4-BE49-F238E27FC236}">
                  <a16:creationId xmlns:a16="http://schemas.microsoft.com/office/drawing/2014/main" id="{06F37AE0-F4ED-515B-18CC-17FF510E07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6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8" name="Line 594">
              <a:extLst>
                <a:ext uri="{FF2B5EF4-FFF2-40B4-BE49-F238E27FC236}">
                  <a16:creationId xmlns:a16="http://schemas.microsoft.com/office/drawing/2014/main" id="{006E364C-DB64-957E-CA0E-651665182C5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9" name="Line 595">
              <a:extLst>
                <a:ext uri="{FF2B5EF4-FFF2-40B4-BE49-F238E27FC236}">
                  <a16:creationId xmlns:a16="http://schemas.microsoft.com/office/drawing/2014/main" id="{A5451EAB-2749-FBB9-A70B-49BDD42CDF7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0" name="Line 596">
              <a:extLst>
                <a:ext uri="{FF2B5EF4-FFF2-40B4-BE49-F238E27FC236}">
                  <a16:creationId xmlns:a16="http://schemas.microsoft.com/office/drawing/2014/main" id="{4A4500FD-727E-D1A6-104C-B5D7DBD739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1" name="Line 597">
              <a:extLst>
                <a:ext uri="{FF2B5EF4-FFF2-40B4-BE49-F238E27FC236}">
                  <a16:creationId xmlns:a16="http://schemas.microsoft.com/office/drawing/2014/main" id="{8C048BCE-AA48-721E-4975-BBFB1070FA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2" name="Line 598">
              <a:extLst>
                <a:ext uri="{FF2B5EF4-FFF2-40B4-BE49-F238E27FC236}">
                  <a16:creationId xmlns:a16="http://schemas.microsoft.com/office/drawing/2014/main" id="{6441B112-2698-465E-23E1-CBB70C3F95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8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3" name="Line 599">
              <a:extLst>
                <a:ext uri="{FF2B5EF4-FFF2-40B4-BE49-F238E27FC236}">
                  <a16:creationId xmlns:a16="http://schemas.microsoft.com/office/drawing/2014/main" id="{955CB1DC-CAD5-9AFE-C349-3F5C4CF910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05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4" name="Line 600">
              <a:extLst>
                <a:ext uri="{FF2B5EF4-FFF2-40B4-BE49-F238E27FC236}">
                  <a16:creationId xmlns:a16="http://schemas.microsoft.com/office/drawing/2014/main" id="{55A0F3D2-F49F-3AD6-BE27-65CC8FA5EE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0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5" name="Line 601">
              <a:extLst>
                <a:ext uri="{FF2B5EF4-FFF2-40B4-BE49-F238E27FC236}">
                  <a16:creationId xmlns:a16="http://schemas.microsoft.com/office/drawing/2014/main" id="{0150FAC5-1D56-CFE1-F383-88FF5AE8D7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6" name="Line 602">
              <a:extLst>
                <a:ext uri="{FF2B5EF4-FFF2-40B4-BE49-F238E27FC236}">
                  <a16:creationId xmlns:a16="http://schemas.microsoft.com/office/drawing/2014/main" id="{A3192E2F-A3FD-29AC-D13C-760CD2F633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2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7" name="Line 603">
              <a:extLst>
                <a:ext uri="{FF2B5EF4-FFF2-40B4-BE49-F238E27FC236}">
                  <a16:creationId xmlns:a16="http://schemas.microsoft.com/office/drawing/2014/main" id="{52163AD6-39A7-B75B-6C94-BE2DE0A6C8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0" y="3719"/>
              <a:ext cx="0" cy="8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8" name="Line 604">
              <a:extLst>
                <a:ext uri="{FF2B5EF4-FFF2-40B4-BE49-F238E27FC236}">
                  <a16:creationId xmlns:a16="http://schemas.microsoft.com/office/drawing/2014/main" id="{D6F161ED-0FE2-225B-85FC-963918ABFBC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5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9" name="Line 605">
              <a:extLst>
                <a:ext uri="{FF2B5EF4-FFF2-40B4-BE49-F238E27FC236}">
                  <a16:creationId xmlns:a16="http://schemas.microsoft.com/office/drawing/2014/main" id="{A5836F53-6484-8481-2EBE-CCF9023765A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45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80" name="Line 606">
              <a:extLst>
                <a:ext uri="{FF2B5EF4-FFF2-40B4-BE49-F238E27FC236}">
                  <a16:creationId xmlns:a16="http://schemas.microsoft.com/office/drawing/2014/main" id="{053EAFE1-DA00-578D-20E3-697FB3DAA7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6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9885DF05-D42E-5C20-0FA1-52ACE598809E}"/>
              </a:ext>
            </a:extLst>
          </p:cNvPr>
          <p:cNvSpPr/>
          <p:nvPr/>
        </p:nvSpPr>
        <p:spPr>
          <a:xfrm>
            <a:off x="5401559" y="0"/>
            <a:ext cx="1973927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550636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50DF1C5-D9AF-F3E7-2DBD-6EACFE562D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-2002945" y="1770006"/>
            <a:ext cx="5868194" cy="2016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9FBAE51-4CAF-5BAE-BD4A-A85148310C43}"/>
              </a:ext>
            </a:extLst>
          </p:cNvPr>
          <p:cNvSpPr/>
          <p:nvPr/>
        </p:nvSpPr>
        <p:spPr>
          <a:xfrm>
            <a:off x="5401559" y="0"/>
            <a:ext cx="6790441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grpSp>
        <p:nvGrpSpPr>
          <p:cNvPr id="201" name="Group 607">
            <a:extLst>
              <a:ext uri="{FF2B5EF4-FFF2-40B4-BE49-F238E27FC236}">
                <a16:creationId xmlns:a16="http://schemas.microsoft.com/office/drawing/2014/main" id="{D5EDA25C-592B-5EAE-CCD0-D2BFD9EAF6A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540286" y="956698"/>
            <a:ext cx="6160851" cy="3600000"/>
            <a:chOff x="1079" y="768"/>
            <a:chExt cx="1381" cy="3035"/>
          </a:xfrm>
        </p:grpSpPr>
        <p:sp>
          <p:nvSpPr>
            <p:cNvPr id="202" name="Line 428">
              <a:extLst>
                <a:ext uri="{FF2B5EF4-FFF2-40B4-BE49-F238E27FC236}">
                  <a16:creationId xmlns:a16="http://schemas.microsoft.com/office/drawing/2014/main" id="{93C06D28-D400-7CD9-49F9-AD648BC297E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79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3" name="Line 429">
              <a:extLst>
                <a:ext uri="{FF2B5EF4-FFF2-40B4-BE49-F238E27FC236}">
                  <a16:creationId xmlns:a16="http://schemas.microsoft.com/office/drawing/2014/main" id="{C5EF7987-7F9B-F385-FA61-FD94090BD2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89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4" name="Line 430">
              <a:extLst>
                <a:ext uri="{FF2B5EF4-FFF2-40B4-BE49-F238E27FC236}">
                  <a16:creationId xmlns:a16="http://schemas.microsoft.com/office/drawing/2014/main" id="{493E23E2-2FE3-26BD-7D3E-151AB66FE93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13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5" name="Line 431">
              <a:extLst>
                <a:ext uri="{FF2B5EF4-FFF2-40B4-BE49-F238E27FC236}">
                  <a16:creationId xmlns:a16="http://schemas.microsoft.com/office/drawing/2014/main" id="{B4535C4C-4BA5-E89E-2A79-99C3788455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6" name="Line 432">
              <a:extLst>
                <a:ext uri="{FF2B5EF4-FFF2-40B4-BE49-F238E27FC236}">
                  <a16:creationId xmlns:a16="http://schemas.microsoft.com/office/drawing/2014/main" id="{4EF2818C-B4FC-770A-02B1-529F2BD27E7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8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7" name="Line 433">
              <a:extLst>
                <a:ext uri="{FF2B5EF4-FFF2-40B4-BE49-F238E27FC236}">
                  <a16:creationId xmlns:a16="http://schemas.microsoft.com/office/drawing/2014/main" id="{62A68861-F121-C931-FAB8-1C3660A66E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8" name="Line 434">
              <a:extLst>
                <a:ext uri="{FF2B5EF4-FFF2-40B4-BE49-F238E27FC236}">
                  <a16:creationId xmlns:a16="http://schemas.microsoft.com/office/drawing/2014/main" id="{92B730A3-5052-5097-D15A-EE1E82ED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9" name="Line 435">
              <a:extLst>
                <a:ext uri="{FF2B5EF4-FFF2-40B4-BE49-F238E27FC236}">
                  <a16:creationId xmlns:a16="http://schemas.microsoft.com/office/drawing/2014/main" id="{B79B507A-2799-99C1-1E88-A94B6CAED5C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58" y="3457"/>
              <a:ext cx="0" cy="3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0" name="Line 436">
              <a:extLst>
                <a:ext uri="{FF2B5EF4-FFF2-40B4-BE49-F238E27FC236}">
                  <a16:creationId xmlns:a16="http://schemas.microsoft.com/office/drawing/2014/main" id="{75933A08-D853-70B1-EB58-D8C12F4130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1" name="Line 437">
              <a:extLst>
                <a:ext uri="{FF2B5EF4-FFF2-40B4-BE49-F238E27FC236}">
                  <a16:creationId xmlns:a16="http://schemas.microsoft.com/office/drawing/2014/main" id="{1D314D87-4238-F72C-C1ED-0F243052937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7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2" name="Line 438">
              <a:extLst>
                <a:ext uri="{FF2B5EF4-FFF2-40B4-BE49-F238E27FC236}">
                  <a16:creationId xmlns:a16="http://schemas.microsoft.com/office/drawing/2014/main" id="{452EC728-03F1-BB25-73C1-C86170EF21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3" name="Line 439">
              <a:extLst>
                <a:ext uri="{FF2B5EF4-FFF2-40B4-BE49-F238E27FC236}">
                  <a16:creationId xmlns:a16="http://schemas.microsoft.com/office/drawing/2014/main" id="{58119279-DCA9-8AEC-FC60-BA405906896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4" name="Line 440">
              <a:extLst>
                <a:ext uri="{FF2B5EF4-FFF2-40B4-BE49-F238E27FC236}">
                  <a16:creationId xmlns:a16="http://schemas.microsoft.com/office/drawing/2014/main" id="{314C42FA-2AE6-B851-143C-9D3C9377343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3" y="3253"/>
              <a:ext cx="0" cy="55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5" name="Line 441">
              <a:extLst>
                <a:ext uri="{FF2B5EF4-FFF2-40B4-BE49-F238E27FC236}">
                  <a16:creationId xmlns:a16="http://schemas.microsoft.com/office/drawing/2014/main" id="{DE7B3575-F59C-70E9-46FC-A5388331975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7" y="3590"/>
              <a:ext cx="0" cy="21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6" name="Line 442">
              <a:extLst>
                <a:ext uri="{FF2B5EF4-FFF2-40B4-BE49-F238E27FC236}">
                  <a16:creationId xmlns:a16="http://schemas.microsoft.com/office/drawing/2014/main" id="{9B810B70-1837-5C33-A565-0734B2FEDB2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7" name="Line 443">
              <a:extLst>
                <a:ext uri="{FF2B5EF4-FFF2-40B4-BE49-F238E27FC236}">
                  <a16:creationId xmlns:a16="http://schemas.microsoft.com/office/drawing/2014/main" id="{E03B979D-6903-8650-D33A-38A418C1581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7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8" name="Line 444">
              <a:extLst>
                <a:ext uri="{FF2B5EF4-FFF2-40B4-BE49-F238E27FC236}">
                  <a16:creationId xmlns:a16="http://schemas.microsoft.com/office/drawing/2014/main" id="{531447B4-52A9-35EC-2750-7CE833D5A90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1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9" name="Line 445">
              <a:extLst>
                <a:ext uri="{FF2B5EF4-FFF2-40B4-BE49-F238E27FC236}">
                  <a16:creationId xmlns:a16="http://schemas.microsoft.com/office/drawing/2014/main" id="{D7037084-500F-A277-9A63-DB61F07B4FA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2" y="3461"/>
              <a:ext cx="0" cy="34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0" name="Line 446">
              <a:extLst>
                <a:ext uri="{FF2B5EF4-FFF2-40B4-BE49-F238E27FC236}">
                  <a16:creationId xmlns:a16="http://schemas.microsoft.com/office/drawing/2014/main" id="{FEF9AC23-6F55-4DC3-4544-6CBD6797E44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1" name="Line 447">
              <a:extLst>
                <a:ext uri="{FF2B5EF4-FFF2-40B4-BE49-F238E27FC236}">
                  <a16:creationId xmlns:a16="http://schemas.microsoft.com/office/drawing/2014/main" id="{DEBDB851-9A7B-2613-341D-72BCB71149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2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2" name="Line 448">
              <a:extLst>
                <a:ext uri="{FF2B5EF4-FFF2-40B4-BE49-F238E27FC236}">
                  <a16:creationId xmlns:a16="http://schemas.microsoft.com/office/drawing/2014/main" id="{8AC04AED-5C97-C164-FBE6-0660C51F02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7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3" name="Line 449">
              <a:extLst>
                <a:ext uri="{FF2B5EF4-FFF2-40B4-BE49-F238E27FC236}">
                  <a16:creationId xmlns:a16="http://schemas.microsoft.com/office/drawing/2014/main" id="{40AC9C6C-E8E1-82F7-FB49-6FD9A66927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2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4" name="Line 450">
              <a:extLst>
                <a:ext uri="{FF2B5EF4-FFF2-40B4-BE49-F238E27FC236}">
                  <a16:creationId xmlns:a16="http://schemas.microsoft.com/office/drawing/2014/main" id="{425A1375-BB85-811D-6D13-001AA22B19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7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5" name="Line 451">
              <a:extLst>
                <a:ext uri="{FF2B5EF4-FFF2-40B4-BE49-F238E27FC236}">
                  <a16:creationId xmlns:a16="http://schemas.microsoft.com/office/drawing/2014/main" id="{D21ED248-AFF0-E070-7A69-E604DF32B8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62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6" name="Line 452">
              <a:extLst>
                <a:ext uri="{FF2B5EF4-FFF2-40B4-BE49-F238E27FC236}">
                  <a16:creationId xmlns:a16="http://schemas.microsoft.com/office/drawing/2014/main" id="{BC6D60D0-C74B-E430-F0F0-BCDC225F1FD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2" y="3357"/>
              <a:ext cx="0" cy="4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7" name="Line 453">
              <a:extLst>
                <a:ext uri="{FF2B5EF4-FFF2-40B4-BE49-F238E27FC236}">
                  <a16:creationId xmlns:a16="http://schemas.microsoft.com/office/drawing/2014/main" id="{24708395-5B8C-76F7-4C08-BEB1F2D329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8" name="Line 454">
              <a:extLst>
                <a:ext uri="{FF2B5EF4-FFF2-40B4-BE49-F238E27FC236}">
                  <a16:creationId xmlns:a16="http://schemas.microsoft.com/office/drawing/2014/main" id="{31359C8C-CE01-66C9-A8DA-B49EBF65EE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01" y="3768"/>
              <a:ext cx="0" cy="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9" name="Line 455">
              <a:extLst>
                <a:ext uri="{FF2B5EF4-FFF2-40B4-BE49-F238E27FC236}">
                  <a16:creationId xmlns:a16="http://schemas.microsoft.com/office/drawing/2014/main" id="{B32A52F1-F885-9250-B621-5F28F5A0A5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1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0" name="Line 456">
              <a:extLst>
                <a:ext uri="{FF2B5EF4-FFF2-40B4-BE49-F238E27FC236}">
                  <a16:creationId xmlns:a16="http://schemas.microsoft.com/office/drawing/2014/main" id="{313C6A48-CDB1-7C6D-D765-04A9E088D82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6" y="3640"/>
              <a:ext cx="0" cy="16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1" name="Line 457">
              <a:extLst>
                <a:ext uri="{FF2B5EF4-FFF2-40B4-BE49-F238E27FC236}">
                  <a16:creationId xmlns:a16="http://schemas.microsoft.com/office/drawing/2014/main" id="{4B700C50-039B-3722-7BC8-3C2C9E8DC9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21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2" name="Line 458">
              <a:extLst>
                <a:ext uri="{FF2B5EF4-FFF2-40B4-BE49-F238E27FC236}">
                  <a16:creationId xmlns:a16="http://schemas.microsoft.com/office/drawing/2014/main" id="{5A21B8E1-9946-AEAE-C5CE-B8A93175CE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46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3" name="Line 459">
              <a:extLst>
                <a:ext uri="{FF2B5EF4-FFF2-40B4-BE49-F238E27FC236}">
                  <a16:creationId xmlns:a16="http://schemas.microsoft.com/office/drawing/2014/main" id="{1B8B5FCE-2D6F-E516-D2BF-2EED74A2FE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4" name="Line 460">
              <a:extLst>
                <a:ext uri="{FF2B5EF4-FFF2-40B4-BE49-F238E27FC236}">
                  <a16:creationId xmlns:a16="http://schemas.microsoft.com/office/drawing/2014/main" id="{0F1AFA95-C3F9-6C69-C787-66F897ABE37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6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5" name="Line 461">
              <a:extLst>
                <a:ext uri="{FF2B5EF4-FFF2-40B4-BE49-F238E27FC236}">
                  <a16:creationId xmlns:a16="http://schemas.microsoft.com/office/drawing/2014/main" id="{51CEE895-C304-2555-8925-A7143D261C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1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6" name="Line 462">
              <a:extLst>
                <a:ext uri="{FF2B5EF4-FFF2-40B4-BE49-F238E27FC236}">
                  <a16:creationId xmlns:a16="http://schemas.microsoft.com/office/drawing/2014/main" id="{76D7DC90-D143-0FF3-BB7D-71E81515FC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7" name="Line 463">
              <a:extLst>
                <a:ext uri="{FF2B5EF4-FFF2-40B4-BE49-F238E27FC236}">
                  <a16:creationId xmlns:a16="http://schemas.microsoft.com/office/drawing/2014/main" id="{3005F0B2-A3EB-6DF8-A905-1648CCC32C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1" y="3303"/>
              <a:ext cx="0" cy="50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8" name="Line 464">
              <a:extLst>
                <a:ext uri="{FF2B5EF4-FFF2-40B4-BE49-F238E27FC236}">
                  <a16:creationId xmlns:a16="http://schemas.microsoft.com/office/drawing/2014/main" id="{7B661206-FD4B-7C67-3B95-4376386CB22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9" name="Line 465">
              <a:extLst>
                <a:ext uri="{FF2B5EF4-FFF2-40B4-BE49-F238E27FC236}">
                  <a16:creationId xmlns:a16="http://schemas.microsoft.com/office/drawing/2014/main" id="{FAC333C9-F05B-67DA-79F1-8BBFB1DBD2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1" y="1778"/>
              <a:ext cx="0" cy="20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0" name="Line 466">
              <a:extLst>
                <a:ext uri="{FF2B5EF4-FFF2-40B4-BE49-F238E27FC236}">
                  <a16:creationId xmlns:a16="http://schemas.microsoft.com/office/drawing/2014/main" id="{494209DA-21FB-9977-FD48-C859CC5B498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6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1" name="Line 467">
              <a:extLst>
                <a:ext uri="{FF2B5EF4-FFF2-40B4-BE49-F238E27FC236}">
                  <a16:creationId xmlns:a16="http://schemas.microsoft.com/office/drawing/2014/main" id="{9F3FB118-DAF6-884F-CBC5-59125E21DC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2" name="Line 468">
              <a:extLst>
                <a:ext uri="{FF2B5EF4-FFF2-40B4-BE49-F238E27FC236}">
                  <a16:creationId xmlns:a16="http://schemas.microsoft.com/office/drawing/2014/main" id="{67354EF4-15DF-C051-C9ED-4A085B108A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3" name="Line 469">
              <a:extLst>
                <a:ext uri="{FF2B5EF4-FFF2-40B4-BE49-F238E27FC236}">
                  <a16:creationId xmlns:a16="http://schemas.microsoft.com/office/drawing/2014/main" id="{23C1802A-2103-7590-A1F2-BCF317D7B5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1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4" name="Line 470">
              <a:extLst>
                <a:ext uri="{FF2B5EF4-FFF2-40B4-BE49-F238E27FC236}">
                  <a16:creationId xmlns:a16="http://schemas.microsoft.com/office/drawing/2014/main" id="{77322E64-4725-D24E-A115-DA779942CE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20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5" name="Line 471">
              <a:extLst>
                <a:ext uri="{FF2B5EF4-FFF2-40B4-BE49-F238E27FC236}">
                  <a16:creationId xmlns:a16="http://schemas.microsoft.com/office/drawing/2014/main" id="{5748D86E-DB92-1CEA-0943-07A2B3C9E16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0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6" name="Line 472">
              <a:extLst>
                <a:ext uri="{FF2B5EF4-FFF2-40B4-BE49-F238E27FC236}">
                  <a16:creationId xmlns:a16="http://schemas.microsoft.com/office/drawing/2014/main" id="{008339F0-8535-1829-DB13-E0650C06E0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5" y="3407"/>
              <a:ext cx="0" cy="39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7" name="Line 473">
              <a:extLst>
                <a:ext uri="{FF2B5EF4-FFF2-40B4-BE49-F238E27FC236}">
                  <a16:creationId xmlns:a16="http://schemas.microsoft.com/office/drawing/2014/main" id="{EA677173-F1F1-1CC3-2CAA-E684223FDB6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0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8" name="Line 474">
              <a:extLst>
                <a:ext uri="{FF2B5EF4-FFF2-40B4-BE49-F238E27FC236}">
                  <a16:creationId xmlns:a16="http://schemas.microsoft.com/office/drawing/2014/main" id="{549BB16D-2F94-E424-5AA4-1B6F1CD31E7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9" name="Line 475">
              <a:extLst>
                <a:ext uri="{FF2B5EF4-FFF2-40B4-BE49-F238E27FC236}">
                  <a16:creationId xmlns:a16="http://schemas.microsoft.com/office/drawing/2014/main" id="{28EFBC5E-657B-8695-EC25-86C17FAA87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0" name="Line 476">
              <a:extLst>
                <a:ext uri="{FF2B5EF4-FFF2-40B4-BE49-F238E27FC236}">
                  <a16:creationId xmlns:a16="http://schemas.microsoft.com/office/drawing/2014/main" id="{3988E7FC-246A-3480-9477-C291B5796D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1" name="Line 477">
              <a:extLst>
                <a:ext uri="{FF2B5EF4-FFF2-40B4-BE49-F238E27FC236}">
                  <a16:creationId xmlns:a16="http://schemas.microsoft.com/office/drawing/2014/main" id="{71254979-2D6F-81F7-A9A4-5142BB60A1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70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2" name="Line 478">
              <a:extLst>
                <a:ext uri="{FF2B5EF4-FFF2-40B4-BE49-F238E27FC236}">
                  <a16:creationId xmlns:a16="http://schemas.microsoft.com/office/drawing/2014/main" id="{DC178807-0E1E-4ADC-C8D3-C3113A5B26F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0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3" name="Line 479">
              <a:extLst>
                <a:ext uri="{FF2B5EF4-FFF2-40B4-BE49-F238E27FC236}">
                  <a16:creationId xmlns:a16="http://schemas.microsoft.com/office/drawing/2014/main" id="{A0351194-64F0-6E17-F3BB-04DCA5B01E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4" name="Line 480">
              <a:extLst>
                <a:ext uri="{FF2B5EF4-FFF2-40B4-BE49-F238E27FC236}">
                  <a16:creationId xmlns:a16="http://schemas.microsoft.com/office/drawing/2014/main" id="{35941833-C3EC-DD21-CE1C-BE32A028D3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0" y="2951"/>
              <a:ext cx="0" cy="85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5" name="Line 481">
              <a:extLst>
                <a:ext uri="{FF2B5EF4-FFF2-40B4-BE49-F238E27FC236}">
                  <a16:creationId xmlns:a16="http://schemas.microsoft.com/office/drawing/2014/main" id="{B4D9D462-4ED6-8FF1-3CED-6F7A85637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4" y="768"/>
              <a:ext cx="0" cy="30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6" name="Line 482">
              <a:extLst>
                <a:ext uri="{FF2B5EF4-FFF2-40B4-BE49-F238E27FC236}">
                  <a16:creationId xmlns:a16="http://schemas.microsoft.com/office/drawing/2014/main" id="{C88DD927-3D9D-6251-F7F2-D3F37A9573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9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7" name="Line 483">
              <a:extLst>
                <a:ext uri="{FF2B5EF4-FFF2-40B4-BE49-F238E27FC236}">
                  <a16:creationId xmlns:a16="http://schemas.microsoft.com/office/drawing/2014/main" id="{D788581D-9908-F99D-66B2-6436AAFFAED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4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8" name="Line 484">
              <a:extLst>
                <a:ext uri="{FF2B5EF4-FFF2-40B4-BE49-F238E27FC236}">
                  <a16:creationId xmlns:a16="http://schemas.microsoft.com/office/drawing/2014/main" id="{7E36A32A-AD44-3CBD-6F64-997FFFED99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9" name="Line 485">
              <a:extLst>
                <a:ext uri="{FF2B5EF4-FFF2-40B4-BE49-F238E27FC236}">
                  <a16:creationId xmlns:a16="http://schemas.microsoft.com/office/drawing/2014/main" id="{7077DA90-1D35-1015-2C41-99ACF753C72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2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0" name="Line 486">
              <a:extLst>
                <a:ext uri="{FF2B5EF4-FFF2-40B4-BE49-F238E27FC236}">
                  <a16:creationId xmlns:a16="http://schemas.microsoft.com/office/drawing/2014/main" id="{39045230-9D80-6018-F4C2-26D2EADD83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39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1" name="Line 487">
              <a:extLst>
                <a:ext uri="{FF2B5EF4-FFF2-40B4-BE49-F238E27FC236}">
                  <a16:creationId xmlns:a16="http://schemas.microsoft.com/office/drawing/2014/main" id="{7090B3F9-6043-DF40-0E50-8F7648778D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4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2" name="Line 488">
              <a:extLst>
                <a:ext uri="{FF2B5EF4-FFF2-40B4-BE49-F238E27FC236}">
                  <a16:creationId xmlns:a16="http://schemas.microsoft.com/office/drawing/2014/main" id="{8EEF7813-2612-87F5-4E96-6B5BBDCF36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9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3" name="Line 489">
              <a:extLst>
                <a:ext uri="{FF2B5EF4-FFF2-40B4-BE49-F238E27FC236}">
                  <a16:creationId xmlns:a16="http://schemas.microsoft.com/office/drawing/2014/main" id="{7D42F48C-A947-3643-5CF1-4116551171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4" y="3615"/>
              <a:ext cx="0" cy="18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4" name="Line 490">
              <a:extLst>
                <a:ext uri="{FF2B5EF4-FFF2-40B4-BE49-F238E27FC236}">
                  <a16:creationId xmlns:a16="http://schemas.microsoft.com/office/drawing/2014/main" id="{622C53D8-40CB-FDF5-F4EA-E73B32DD22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5" name="Line 491">
              <a:extLst>
                <a:ext uri="{FF2B5EF4-FFF2-40B4-BE49-F238E27FC236}">
                  <a16:creationId xmlns:a16="http://schemas.microsoft.com/office/drawing/2014/main" id="{CB398D1B-D23A-7A44-E036-EBD6C6D765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4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6" name="Line 492">
              <a:extLst>
                <a:ext uri="{FF2B5EF4-FFF2-40B4-BE49-F238E27FC236}">
                  <a16:creationId xmlns:a16="http://schemas.microsoft.com/office/drawing/2014/main" id="{E2B2DB51-BFD1-26E8-BD14-1FBD41DA847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7" name="Line 493">
              <a:extLst>
                <a:ext uri="{FF2B5EF4-FFF2-40B4-BE49-F238E27FC236}">
                  <a16:creationId xmlns:a16="http://schemas.microsoft.com/office/drawing/2014/main" id="{FC1ED6CB-6E5D-FAFD-6F3D-F5911D63BFC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8" name="Line 494">
              <a:extLst>
                <a:ext uri="{FF2B5EF4-FFF2-40B4-BE49-F238E27FC236}">
                  <a16:creationId xmlns:a16="http://schemas.microsoft.com/office/drawing/2014/main" id="{926354B0-910D-C283-DB44-6861F85F46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9" name="Line 495">
              <a:extLst>
                <a:ext uri="{FF2B5EF4-FFF2-40B4-BE49-F238E27FC236}">
                  <a16:creationId xmlns:a16="http://schemas.microsoft.com/office/drawing/2014/main" id="{3C8D1801-7B26-0A0A-C01A-6810092D37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8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0" name="Line 496">
              <a:extLst>
                <a:ext uri="{FF2B5EF4-FFF2-40B4-BE49-F238E27FC236}">
                  <a16:creationId xmlns:a16="http://schemas.microsoft.com/office/drawing/2014/main" id="{B40F21AD-5A4C-BC57-4362-649A65DE872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1" name="Line 497">
              <a:extLst>
                <a:ext uri="{FF2B5EF4-FFF2-40B4-BE49-F238E27FC236}">
                  <a16:creationId xmlns:a16="http://schemas.microsoft.com/office/drawing/2014/main" id="{C7D6E405-0BBA-E13D-D37B-3835136250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3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2" name="Line 498">
              <a:extLst>
                <a:ext uri="{FF2B5EF4-FFF2-40B4-BE49-F238E27FC236}">
                  <a16:creationId xmlns:a16="http://schemas.microsoft.com/office/drawing/2014/main" id="{3EA1032F-764C-3A6E-98ED-B6E5F9C5E60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8" y="2996"/>
              <a:ext cx="0" cy="80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3" name="Line 499">
              <a:extLst>
                <a:ext uri="{FF2B5EF4-FFF2-40B4-BE49-F238E27FC236}">
                  <a16:creationId xmlns:a16="http://schemas.microsoft.com/office/drawing/2014/main" id="{CD3E603E-0D34-B3F7-359A-BFAA040B266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3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4" name="Line 500">
              <a:extLst>
                <a:ext uri="{FF2B5EF4-FFF2-40B4-BE49-F238E27FC236}">
                  <a16:creationId xmlns:a16="http://schemas.microsoft.com/office/drawing/2014/main" id="{99DD6EDE-17C2-7EFB-F6D1-F7CFAC8DF35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8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5" name="Line 501">
              <a:extLst>
                <a:ext uri="{FF2B5EF4-FFF2-40B4-BE49-F238E27FC236}">
                  <a16:creationId xmlns:a16="http://schemas.microsoft.com/office/drawing/2014/main" id="{4779E69F-2FA4-CC76-F716-69A1FBFEE2D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2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6" name="Line 502">
              <a:extLst>
                <a:ext uri="{FF2B5EF4-FFF2-40B4-BE49-F238E27FC236}">
                  <a16:creationId xmlns:a16="http://schemas.microsoft.com/office/drawing/2014/main" id="{7B9358BD-731F-A135-B15B-0851E1F9CA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3" y="3575"/>
              <a:ext cx="0" cy="22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7" name="Line 503">
              <a:extLst>
                <a:ext uri="{FF2B5EF4-FFF2-40B4-BE49-F238E27FC236}">
                  <a16:creationId xmlns:a16="http://schemas.microsoft.com/office/drawing/2014/main" id="{CA610870-A87D-FA3F-7DDA-E01339F6C4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8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8" name="Line 504">
              <a:extLst>
                <a:ext uri="{FF2B5EF4-FFF2-40B4-BE49-F238E27FC236}">
                  <a16:creationId xmlns:a16="http://schemas.microsoft.com/office/drawing/2014/main" id="{D7D286FA-A459-D1C5-8E6D-52F2F56988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4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9" name="Line 505">
              <a:extLst>
                <a:ext uri="{FF2B5EF4-FFF2-40B4-BE49-F238E27FC236}">
                  <a16:creationId xmlns:a16="http://schemas.microsoft.com/office/drawing/2014/main" id="{B50DC771-5BAA-D7EA-D0E2-72AB220BEC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58" y="3759"/>
              <a:ext cx="0" cy="4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0" name="Line 506">
              <a:extLst>
                <a:ext uri="{FF2B5EF4-FFF2-40B4-BE49-F238E27FC236}">
                  <a16:creationId xmlns:a16="http://schemas.microsoft.com/office/drawing/2014/main" id="{C8C51C87-EAD3-CBFE-2780-F5B5BEF781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3" y="3491"/>
              <a:ext cx="0" cy="31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1" name="Line 507">
              <a:extLst>
                <a:ext uri="{FF2B5EF4-FFF2-40B4-BE49-F238E27FC236}">
                  <a16:creationId xmlns:a16="http://schemas.microsoft.com/office/drawing/2014/main" id="{C7440D30-6C3B-B79D-1DBA-2D1DEB1E3B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8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2" name="Line 508">
              <a:extLst>
                <a:ext uri="{FF2B5EF4-FFF2-40B4-BE49-F238E27FC236}">
                  <a16:creationId xmlns:a16="http://schemas.microsoft.com/office/drawing/2014/main" id="{B37AA1AE-B588-CC4A-DE77-5EAC8F4F1AA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3" name="Line 509">
              <a:extLst>
                <a:ext uri="{FF2B5EF4-FFF2-40B4-BE49-F238E27FC236}">
                  <a16:creationId xmlns:a16="http://schemas.microsoft.com/office/drawing/2014/main" id="{EBFFFD78-C434-0689-B9D1-CA0D9DFBF05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8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4" name="Line 510">
              <a:extLst>
                <a:ext uri="{FF2B5EF4-FFF2-40B4-BE49-F238E27FC236}">
                  <a16:creationId xmlns:a16="http://schemas.microsoft.com/office/drawing/2014/main" id="{5BB6C7A1-C10D-2CD8-3ACF-A8B9303129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5" name="Line 511">
              <a:extLst>
                <a:ext uri="{FF2B5EF4-FFF2-40B4-BE49-F238E27FC236}">
                  <a16:creationId xmlns:a16="http://schemas.microsoft.com/office/drawing/2014/main" id="{FA742C74-FAF0-5FA0-D35E-D0F9906F7DF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6" name="Line 512">
              <a:extLst>
                <a:ext uri="{FF2B5EF4-FFF2-40B4-BE49-F238E27FC236}">
                  <a16:creationId xmlns:a16="http://schemas.microsoft.com/office/drawing/2014/main" id="{C3AB44D2-904A-D52C-EABC-CE17C05B47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2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7" name="Line 513">
              <a:extLst>
                <a:ext uri="{FF2B5EF4-FFF2-40B4-BE49-F238E27FC236}">
                  <a16:creationId xmlns:a16="http://schemas.microsoft.com/office/drawing/2014/main" id="{FA08AF5B-2D5D-3C63-8C41-9D1262518B5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8" name="Line 514">
              <a:extLst>
                <a:ext uri="{FF2B5EF4-FFF2-40B4-BE49-F238E27FC236}">
                  <a16:creationId xmlns:a16="http://schemas.microsoft.com/office/drawing/2014/main" id="{21AEA665-A78E-6EE2-3981-8FFA8DE400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07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9" name="Line 515">
              <a:extLst>
                <a:ext uri="{FF2B5EF4-FFF2-40B4-BE49-F238E27FC236}">
                  <a16:creationId xmlns:a16="http://schemas.microsoft.com/office/drawing/2014/main" id="{7CC903C1-947E-FF60-A985-AFD58D1CA65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17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0" name="Line 516">
              <a:extLst>
                <a:ext uri="{FF2B5EF4-FFF2-40B4-BE49-F238E27FC236}">
                  <a16:creationId xmlns:a16="http://schemas.microsoft.com/office/drawing/2014/main" id="{65279DDE-F1A5-067B-E734-EE9CABBA4E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22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1" name="Line 517">
              <a:extLst>
                <a:ext uri="{FF2B5EF4-FFF2-40B4-BE49-F238E27FC236}">
                  <a16:creationId xmlns:a16="http://schemas.microsoft.com/office/drawing/2014/main" id="{3CFFE46D-BD36-20E4-4C26-453010C8B2F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2" name="Line 518">
              <a:extLst>
                <a:ext uri="{FF2B5EF4-FFF2-40B4-BE49-F238E27FC236}">
                  <a16:creationId xmlns:a16="http://schemas.microsoft.com/office/drawing/2014/main" id="{99DB85D5-759C-2B92-0D75-CB5CDE7518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7" y="3397"/>
              <a:ext cx="0" cy="40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3" name="Line 519">
              <a:extLst>
                <a:ext uri="{FF2B5EF4-FFF2-40B4-BE49-F238E27FC236}">
                  <a16:creationId xmlns:a16="http://schemas.microsoft.com/office/drawing/2014/main" id="{EA85238C-7C60-ABEF-41BF-25D9CD37B1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2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4" name="Line 520">
              <a:extLst>
                <a:ext uri="{FF2B5EF4-FFF2-40B4-BE49-F238E27FC236}">
                  <a16:creationId xmlns:a16="http://schemas.microsoft.com/office/drawing/2014/main" id="{FD06B4D7-2881-157F-F829-3A94D25773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5" name="Line 521">
              <a:extLst>
                <a:ext uri="{FF2B5EF4-FFF2-40B4-BE49-F238E27FC236}">
                  <a16:creationId xmlns:a16="http://schemas.microsoft.com/office/drawing/2014/main" id="{D5D78F9B-6840-4965-39B9-F1F08AFEDD2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2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6" name="Line 522">
              <a:extLst>
                <a:ext uri="{FF2B5EF4-FFF2-40B4-BE49-F238E27FC236}">
                  <a16:creationId xmlns:a16="http://schemas.microsoft.com/office/drawing/2014/main" id="{94E20A46-6A35-E910-7B00-6EC8742D6F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7" name="Line 523">
              <a:extLst>
                <a:ext uri="{FF2B5EF4-FFF2-40B4-BE49-F238E27FC236}">
                  <a16:creationId xmlns:a16="http://schemas.microsoft.com/office/drawing/2014/main" id="{285B930A-2132-BC26-7A19-61BF9E39250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7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8" name="Line 524">
              <a:extLst>
                <a:ext uri="{FF2B5EF4-FFF2-40B4-BE49-F238E27FC236}">
                  <a16:creationId xmlns:a16="http://schemas.microsoft.com/office/drawing/2014/main" id="{769EC646-0FF3-2A37-74AC-218C78854FA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9" name="Line 525">
              <a:extLst>
                <a:ext uri="{FF2B5EF4-FFF2-40B4-BE49-F238E27FC236}">
                  <a16:creationId xmlns:a16="http://schemas.microsoft.com/office/drawing/2014/main" id="{4B9C2E77-FCD4-69FC-5E23-73ADB8F83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6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0" name="Line 526">
              <a:extLst>
                <a:ext uri="{FF2B5EF4-FFF2-40B4-BE49-F238E27FC236}">
                  <a16:creationId xmlns:a16="http://schemas.microsoft.com/office/drawing/2014/main" id="{0EC8FEA1-BCA4-85E4-1EEE-887CD93206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1" name="Line 527">
              <a:extLst>
                <a:ext uri="{FF2B5EF4-FFF2-40B4-BE49-F238E27FC236}">
                  <a16:creationId xmlns:a16="http://schemas.microsoft.com/office/drawing/2014/main" id="{B3DBF39B-6D2C-F349-F04A-6327CFCBFD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6" y="3343"/>
              <a:ext cx="0" cy="46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2" name="Line 528">
              <a:extLst>
                <a:ext uri="{FF2B5EF4-FFF2-40B4-BE49-F238E27FC236}">
                  <a16:creationId xmlns:a16="http://schemas.microsoft.com/office/drawing/2014/main" id="{5C1C479B-7101-E5BE-C521-26A446BF9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1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3" name="Line 529">
              <a:extLst>
                <a:ext uri="{FF2B5EF4-FFF2-40B4-BE49-F238E27FC236}">
                  <a16:creationId xmlns:a16="http://schemas.microsoft.com/office/drawing/2014/main" id="{FE608444-D083-EE78-E612-05D5975F435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6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4" name="Line 530">
              <a:extLst>
                <a:ext uri="{FF2B5EF4-FFF2-40B4-BE49-F238E27FC236}">
                  <a16:creationId xmlns:a16="http://schemas.microsoft.com/office/drawing/2014/main" id="{2B948453-A517-DA1D-1D0D-2D671647F5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1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5" name="Line 531">
              <a:extLst>
                <a:ext uri="{FF2B5EF4-FFF2-40B4-BE49-F238E27FC236}">
                  <a16:creationId xmlns:a16="http://schemas.microsoft.com/office/drawing/2014/main" id="{B01F8805-39CB-FF6F-07CC-346BFCC2B2F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21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6" name="Line 532">
              <a:extLst>
                <a:ext uri="{FF2B5EF4-FFF2-40B4-BE49-F238E27FC236}">
                  <a16:creationId xmlns:a16="http://schemas.microsoft.com/office/drawing/2014/main" id="{45A62921-2D14-0FA3-685F-CFA75A1C7F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1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7" name="Line 533">
              <a:extLst>
                <a:ext uri="{FF2B5EF4-FFF2-40B4-BE49-F238E27FC236}">
                  <a16:creationId xmlns:a16="http://schemas.microsoft.com/office/drawing/2014/main" id="{BF80D992-7751-B881-3A7B-8A031CCCB1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8" name="Line 534">
              <a:extLst>
                <a:ext uri="{FF2B5EF4-FFF2-40B4-BE49-F238E27FC236}">
                  <a16:creationId xmlns:a16="http://schemas.microsoft.com/office/drawing/2014/main" id="{50A6E5C8-FC6A-EF7F-D76B-80D8A5FD6C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9" name="Line 535">
              <a:extLst>
                <a:ext uri="{FF2B5EF4-FFF2-40B4-BE49-F238E27FC236}">
                  <a16:creationId xmlns:a16="http://schemas.microsoft.com/office/drawing/2014/main" id="{D962AB88-EEF0-0EFA-C9E9-4C53C61D437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0" name="Line 536">
              <a:extLst>
                <a:ext uri="{FF2B5EF4-FFF2-40B4-BE49-F238E27FC236}">
                  <a16:creationId xmlns:a16="http://schemas.microsoft.com/office/drawing/2014/main" id="{3F96EE1D-0B38-1D3A-39B0-C23F5C494D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1" y="3422"/>
              <a:ext cx="0" cy="381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1" name="Line 537">
              <a:extLst>
                <a:ext uri="{FF2B5EF4-FFF2-40B4-BE49-F238E27FC236}">
                  <a16:creationId xmlns:a16="http://schemas.microsoft.com/office/drawing/2014/main" id="{DE5A871F-64B2-D2A6-9D44-8B68A994CC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6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2" name="Line 538">
              <a:extLst>
                <a:ext uri="{FF2B5EF4-FFF2-40B4-BE49-F238E27FC236}">
                  <a16:creationId xmlns:a16="http://schemas.microsoft.com/office/drawing/2014/main" id="{7CDF38FD-10E2-FE41-3907-086A5E7BE0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6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3" name="Line 539">
              <a:extLst>
                <a:ext uri="{FF2B5EF4-FFF2-40B4-BE49-F238E27FC236}">
                  <a16:creationId xmlns:a16="http://schemas.microsoft.com/office/drawing/2014/main" id="{7CE15E5E-72FE-649A-6795-2C8F44F180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7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4" name="Line 540">
              <a:extLst>
                <a:ext uri="{FF2B5EF4-FFF2-40B4-BE49-F238E27FC236}">
                  <a16:creationId xmlns:a16="http://schemas.microsoft.com/office/drawing/2014/main" id="{77886266-580F-5EC0-70BF-45A4CE5C88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5" name="Line 541">
              <a:extLst>
                <a:ext uri="{FF2B5EF4-FFF2-40B4-BE49-F238E27FC236}">
                  <a16:creationId xmlns:a16="http://schemas.microsoft.com/office/drawing/2014/main" id="{C357C117-FC4A-0667-7EBA-45F4731C32F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95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6" name="Line 542">
              <a:extLst>
                <a:ext uri="{FF2B5EF4-FFF2-40B4-BE49-F238E27FC236}">
                  <a16:creationId xmlns:a16="http://schemas.microsoft.com/office/drawing/2014/main" id="{8C778BFA-3CA4-637B-79A8-01AA00D0C7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7" name="Line 543">
              <a:extLst>
                <a:ext uri="{FF2B5EF4-FFF2-40B4-BE49-F238E27FC236}">
                  <a16:creationId xmlns:a16="http://schemas.microsoft.com/office/drawing/2014/main" id="{E7AC2B91-5F1C-F9E3-D9D0-E7F48678CBD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8" name="Line 544">
              <a:extLst>
                <a:ext uri="{FF2B5EF4-FFF2-40B4-BE49-F238E27FC236}">
                  <a16:creationId xmlns:a16="http://schemas.microsoft.com/office/drawing/2014/main" id="{B05D7E31-2EB6-373C-FE64-DAD23917F3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0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9" name="Line 545">
              <a:extLst>
                <a:ext uri="{FF2B5EF4-FFF2-40B4-BE49-F238E27FC236}">
                  <a16:creationId xmlns:a16="http://schemas.microsoft.com/office/drawing/2014/main" id="{E4200EE6-F3C9-D69E-F525-F1D9F704AD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5" y="2694"/>
              <a:ext cx="0" cy="1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0" name="Line 546">
              <a:extLst>
                <a:ext uri="{FF2B5EF4-FFF2-40B4-BE49-F238E27FC236}">
                  <a16:creationId xmlns:a16="http://schemas.microsoft.com/office/drawing/2014/main" id="{195BE773-B8A8-1777-1E1B-A45F23380F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3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1" name="Line 547">
              <a:extLst>
                <a:ext uri="{FF2B5EF4-FFF2-40B4-BE49-F238E27FC236}">
                  <a16:creationId xmlns:a16="http://schemas.microsoft.com/office/drawing/2014/main" id="{8B3135BA-B46A-9FEF-2824-D8C3028B6C5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4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2" name="Line 548">
              <a:extLst>
                <a:ext uri="{FF2B5EF4-FFF2-40B4-BE49-F238E27FC236}">
                  <a16:creationId xmlns:a16="http://schemas.microsoft.com/office/drawing/2014/main" id="{3FA8C04C-174E-AC5A-89DF-6C24FE0F193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55" y="3556"/>
              <a:ext cx="0" cy="24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3" name="Line 549">
              <a:extLst>
                <a:ext uri="{FF2B5EF4-FFF2-40B4-BE49-F238E27FC236}">
                  <a16:creationId xmlns:a16="http://schemas.microsoft.com/office/drawing/2014/main" id="{A75E8965-D1E1-FA67-F815-4D098FB7E5B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0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4" name="Line 550">
              <a:extLst>
                <a:ext uri="{FF2B5EF4-FFF2-40B4-BE49-F238E27FC236}">
                  <a16:creationId xmlns:a16="http://schemas.microsoft.com/office/drawing/2014/main" id="{AB8F2CB7-29FE-82D3-FBF4-7C25474A8E5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5" name="Line 551">
              <a:extLst>
                <a:ext uri="{FF2B5EF4-FFF2-40B4-BE49-F238E27FC236}">
                  <a16:creationId xmlns:a16="http://schemas.microsoft.com/office/drawing/2014/main" id="{DBB3A720-A530-C687-77D0-91AFBB3CEB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0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6" name="Line 552">
              <a:extLst>
                <a:ext uri="{FF2B5EF4-FFF2-40B4-BE49-F238E27FC236}">
                  <a16:creationId xmlns:a16="http://schemas.microsoft.com/office/drawing/2014/main" id="{2D7FA73D-6901-E9C2-2EA0-A2C2473B7E7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5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7" name="Line 553">
              <a:extLst>
                <a:ext uri="{FF2B5EF4-FFF2-40B4-BE49-F238E27FC236}">
                  <a16:creationId xmlns:a16="http://schemas.microsoft.com/office/drawing/2014/main" id="{8FC10CFD-B131-EE73-1362-FED43F66023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8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8" name="Line 554">
              <a:extLst>
                <a:ext uri="{FF2B5EF4-FFF2-40B4-BE49-F238E27FC236}">
                  <a16:creationId xmlns:a16="http://schemas.microsoft.com/office/drawing/2014/main" id="{BDF6F436-5057-C071-C351-AC3F7D32BA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0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9" name="Line 555">
              <a:extLst>
                <a:ext uri="{FF2B5EF4-FFF2-40B4-BE49-F238E27FC236}">
                  <a16:creationId xmlns:a16="http://schemas.microsoft.com/office/drawing/2014/main" id="{2366D4C1-DC39-CA0E-4E8D-CF92AB3BBB0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4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0" name="Line 556">
              <a:extLst>
                <a:ext uri="{FF2B5EF4-FFF2-40B4-BE49-F238E27FC236}">
                  <a16:creationId xmlns:a16="http://schemas.microsoft.com/office/drawing/2014/main" id="{47924D8D-AECA-E31B-1CE2-A33B60F248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9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1" name="Line 557">
              <a:extLst>
                <a:ext uri="{FF2B5EF4-FFF2-40B4-BE49-F238E27FC236}">
                  <a16:creationId xmlns:a16="http://schemas.microsoft.com/office/drawing/2014/main" id="{91223B02-D78F-CF86-D6ED-5606ABCDFB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4" y="3531"/>
              <a:ext cx="0" cy="27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2" name="Line 558">
              <a:extLst>
                <a:ext uri="{FF2B5EF4-FFF2-40B4-BE49-F238E27FC236}">
                  <a16:creationId xmlns:a16="http://schemas.microsoft.com/office/drawing/2014/main" id="{351DB291-2687-485D-5417-6C7FA605222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9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3" name="Line 559">
              <a:extLst>
                <a:ext uri="{FF2B5EF4-FFF2-40B4-BE49-F238E27FC236}">
                  <a16:creationId xmlns:a16="http://schemas.microsoft.com/office/drawing/2014/main" id="{8740CDFF-7A06-B4DA-7738-3B2E787CA0F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3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4" name="Line 560">
              <a:extLst>
                <a:ext uri="{FF2B5EF4-FFF2-40B4-BE49-F238E27FC236}">
                  <a16:creationId xmlns:a16="http://schemas.microsoft.com/office/drawing/2014/main" id="{D942C7B7-2984-445D-5F91-2F8CA091D8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4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5" name="Line 561">
              <a:extLst>
                <a:ext uri="{FF2B5EF4-FFF2-40B4-BE49-F238E27FC236}">
                  <a16:creationId xmlns:a16="http://schemas.microsoft.com/office/drawing/2014/main" id="{68C95CF0-B897-96E4-D304-33F236E1F3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5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6" name="Line 562">
              <a:extLst>
                <a:ext uri="{FF2B5EF4-FFF2-40B4-BE49-F238E27FC236}">
                  <a16:creationId xmlns:a16="http://schemas.microsoft.com/office/drawing/2014/main" id="{C4874114-18D6-495B-FBE7-0380748001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69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7" name="Line 563">
              <a:extLst>
                <a:ext uri="{FF2B5EF4-FFF2-40B4-BE49-F238E27FC236}">
                  <a16:creationId xmlns:a16="http://schemas.microsoft.com/office/drawing/2014/main" id="{D4C8500B-8817-3744-C6B0-60003BB0B81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7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8" name="Line 564">
              <a:extLst>
                <a:ext uri="{FF2B5EF4-FFF2-40B4-BE49-F238E27FC236}">
                  <a16:creationId xmlns:a16="http://schemas.microsoft.com/office/drawing/2014/main" id="{643E40C9-40C5-2045-DE92-86553DC1D38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3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9" name="Line 565">
              <a:extLst>
                <a:ext uri="{FF2B5EF4-FFF2-40B4-BE49-F238E27FC236}">
                  <a16:creationId xmlns:a16="http://schemas.microsoft.com/office/drawing/2014/main" id="{BB3D0CE8-9AF8-2B81-5EA5-DE614CA11CC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0" name="Line 566">
              <a:extLst>
                <a:ext uri="{FF2B5EF4-FFF2-40B4-BE49-F238E27FC236}">
                  <a16:creationId xmlns:a16="http://schemas.microsoft.com/office/drawing/2014/main" id="{7319E426-313B-D8AF-2E1B-3779343E84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1" name="Line 567">
              <a:extLst>
                <a:ext uri="{FF2B5EF4-FFF2-40B4-BE49-F238E27FC236}">
                  <a16:creationId xmlns:a16="http://schemas.microsoft.com/office/drawing/2014/main" id="{1EE8BB6B-B483-008A-90F2-7EFC5397C4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2" name="Line 568">
              <a:extLst>
                <a:ext uri="{FF2B5EF4-FFF2-40B4-BE49-F238E27FC236}">
                  <a16:creationId xmlns:a16="http://schemas.microsoft.com/office/drawing/2014/main" id="{1348FC1C-1F2B-3CA8-14A2-304F6597EDB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8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3" name="Line 569">
              <a:extLst>
                <a:ext uri="{FF2B5EF4-FFF2-40B4-BE49-F238E27FC236}">
                  <a16:creationId xmlns:a16="http://schemas.microsoft.com/office/drawing/2014/main" id="{49DA9843-28F6-11B7-2A10-3A4301F056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13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4" name="Line 570">
              <a:extLst>
                <a:ext uri="{FF2B5EF4-FFF2-40B4-BE49-F238E27FC236}">
                  <a16:creationId xmlns:a16="http://schemas.microsoft.com/office/drawing/2014/main" id="{9E1B977F-CA07-0619-BC47-AAAC9BC35BC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28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5" name="Line 571">
              <a:extLst>
                <a:ext uri="{FF2B5EF4-FFF2-40B4-BE49-F238E27FC236}">
                  <a16:creationId xmlns:a16="http://schemas.microsoft.com/office/drawing/2014/main" id="{B569F053-D96D-0149-D588-6835E0304B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3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6" name="Line 572">
              <a:extLst>
                <a:ext uri="{FF2B5EF4-FFF2-40B4-BE49-F238E27FC236}">
                  <a16:creationId xmlns:a16="http://schemas.microsoft.com/office/drawing/2014/main" id="{E3EAE7E9-0E34-D581-7AA2-B160E3EC6E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8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7" name="Line 573">
              <a:extLst>
                <a:ext uri="{FF2B5EF4-FFF2-40B4-BE49-F238E27FC236}">
                  <a16:creationId xmlns:a16="http://schemas.microsoft.com/office/drawing/2014/main" id="{6C0AC6EB-0C20-996D-0373-7254862BA39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4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8" name="Line 574">
              <a:extLst>
                <a:ext uri="{FF2B5EF4-FFF2-40B4-BE49-F238E27FC236}">
                  <a16:creationId xmlns:a16="http://schemas.microsoft.com/office/drawing/2014/main" id="{E71B8940-A729-76B6-4BCE-71446CAA37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9" name="Line 575">
              <a:extLst>
                <a:ext uri="{FF2B5EF4-FFF2-40B4-BE49-F238E27FC236}">
                  <a16:creationId xmlns:a16="http://schemas.microsoft.com/office/drawing/2014/main" id="{1DCA18BD-6154-A332-0AAE-E2F61E2C38B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8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0" name="Line 576">
              <a:extLst>
                <a:ext uri="{FF2B5EF4-FFF2-40B4-BE49-F238E27FC236}">
                  <a16:creationId xmlns:a16="http://schemas.microsoft.com/office/drawing/2014/main" id="{755BBF18-CF11-5F3F-C938-95DA0B05E06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1" name="Line 577">
              <a:extLst>
                <a:ext uri="{FF2B5EF4-FFF2-40B4-BE49-F238E27FC236}">
                  <a16:creationId xmlns:a16="http://schemas.microsoft.com/office/drawing/2014/main" id="{CE756399-E38F-B757-DA8E-390F9E69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7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2" name="Line 578">
              <a:extLst>
                <a:ext uri="{FF2B5EF4-FFF2-40B4-BE49-F238E27FC236}">
                  <a16:creationId xmlns:a16="http://schemas.microsoft.com/office/drawing/2014/main" id="{270439A5-D7E3-E1E1-3DDE-214546E99F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2" y="3580"/>
              <a:ext cx="0" cy="22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3" name="Line 579">
              <a:extLst>
                <a:ext uri="{FF2B5EF4-FFF2-40B4-BE49-F238E27FC236}">
                  <a16:creationId xmlns:a16="http://schemas.microsoft.com/office/drawing/2014/main" id="{99E04EEB-19AD-99E9-E93D-E577F845EEB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7" y="3679"/>
              <a:ext cx="0" cy="12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4" name="Line 580">
              <a:extLst>
                <a:ext uri="{FF2B5EF4-FFF2-40B4-BE49-F238E27FC236}">
                  <a16:creationId xmlns:a16="http://schemas.microsoft.com/office/drawing/2014/main" id="{025D759C-2975-EE29-7BFB-CB62868936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2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5" name="Line 581">
              <a:extLst>
                <a:ext uri="{FF2B5EF4-FFF2-40B4-BE49-F238E27FC236}">
                  <a16:creationId xmlns:a16="http://schemas.microsoft.com/office/drawing/2014/main" id="{2F5FCF28-8123-5015-EF6B-D5A5972360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7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6" name="Line 582">
              <a:extLst>
                <a:ext uri="{FF2B5EF4-FFF2-40B4-BE49-F238E27FC236}">
                  <a16:creationId xmlns:a16="http://schemas.microsoft.com/office/drawing/2014/main" id="{BDF6805D-3CF0-71AD-E9B5-961B8CC5D9B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2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7" name="Line 583">
              <a:extLst>
                <a:ext uri="{FF2B5EF4-FFF2-40B4-BE49-F238E27FC236}">
                  <a16:creationId xmlns:a16="http://schemas.microsoft.com/office/drawing/2014/main" id="{0831E7B5-94DF-C762-8D16-DE8DB7E1CB7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8" name="Line 584">
              <a:extLst>
                <a:ext uri="{FF2B5EF4-FFF2-40B4-BE49-F238E27FC236}">
                  <a16:creationId xmlns:a16="http://schemas.microsoft.com/office/drawing/2014/main" id="{8098D676-14B6-24EE-B8F4-4F63EC210D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52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9" name="Line 585">
              <a:extLst>
                <a:ext uri="{FF2B5EF4-FFF2-40B4-BE49-F238E27FC236}">
                  <a16:creationId xmlns:a16="http://schemas.microsoft.com/office/drawing/2014/main" id="{30D8BC87-BF9F-80A6-03F9-FA32FD69A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62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0" name="Line 586">
              <a:extLst>
                <a:ext uri="{FF2B5EF4-FFF2-40B4-BE49-F238E27FC236}">
                  <a16:creationId xmlns:a16="http://schemas.microsoft.com/office/drawing/2014/main" id="{B20C3641-18E2-56E1-4CA2-6F1C159C586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1" name="Line 587">
              <a:extLst>
                <a:ext uri="{FF2B5EF4-FFF2-40B4-BE49-F238E27FC236}">
                  <a16:creationId xmlns:a16="http://schemas.microsoft.com/office/drawing/2014/main" id="{25B3243E-0B87-7011-DCB9-F0BFD65CE98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7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2" name="Line 588">
              <a:extLst>
                <a:ext uri="{FF2B5EF4-FFF2-40B4-BE49-F238E27FC236}">
                  <a16:creationId xmlns:a16="http://schemas.microsoft.com/office/drawing/2014/main" id="{C7C11C70-A550-40B5-6C5F-EA4456EB105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3" name="Line 589">
              <a:extLst>
                <a:ext uri="{FF2B5EF4-FFF2-40B4-BE49-F238E27FC236}">
                  <a16:creationId xmlns:a16="http://schemas.microsoft.com/office/drawing/2014/main" id="{7ADA36DF-D0C8-A60A-489F-A70ECEB61F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6" y="3764"/>
              <a:ext cx="0" cy="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4" name="Line 590">
              <a:extLst>
                <a:ext uri="{FF2B5EF4-FFF2-40B4-BE49-F238E27FC236}">
                  <a16:creationId xmlns:a16="http://schemas.microsoft.com/office/drawing/2014/main" id="{045CE001-0C08-00FC-0FD0-B5F455CEDCC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9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5" name="Line 591">
              <a:extLst>
                <a:ext uri="{FF2B5EF4-FFF2-40B4-BE49-F238E27FC236}">
                  <a16:creationId xmlns:a16="http://schemas.microsoft.com/office/drawing/2014/main" id="{4D50C509-3DB8-3EE4-9325-1043375970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16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6" name="Line 592">
              <a:extLst>
                <a:ext uri="{FF2B5EF4-FFF2-40B4-BE49-F238E27FC236}">
                  <a16:creationId xmlns:a16="http://schemas.microsoft.com/office/drawing/2014/main" id="{D7390C4A-0ACD-DC2D-CCD2-ED25765B77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1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7" name="Line 593">
              <a:extLst>
                <a:ext uri="{FF2B5EF4-FFF2-40B4-BE49-F238E27FC236}">
                  <a16:creationId xmlns:a16="http://schemas.microsoft.com/office/drawing/2014/main" id="{06F37AE0-F4ED-515B-18CC-17FF510E07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6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8" name="Line 594">
              <a:extLst>
                <a:ext uri="{FF2B5EF4-FFF2-40B4-BE49-F238E27FC236}">
                  <a16:creationId xmlns:a16="http://schemas.microsoft.com/office/drawing/2014/main" id="{006E364C-DB64-957E-CA0E-651665182C5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9" name="Line 595">
              <a:extLst>
                <a:ext uri="{FF2B5EF4-FFF2-40B4-BE49-F238E27FC236}">
                  <a16:creationId xmlns:a16="http://schemas.microsoft.com/office/drawing/2014/main" id="{A5451EAB-2749-FBB9-A70B-49BDD42CDF7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0" name="Line 596">
              <a:extLst>
                <a:ext uri="{FF2B5EF4-FFF2-40B4-BE49-F238E27FC236}">
                  <a16:creationId xmlns:a16="http://schemas.microsoft.com/office/drawing/2014/main" id="{4A4500FD-727E-D1A6-104C-B5D7DBD739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1" name="Line 597">
              <a:extLst>
                <a:ext uri="{FF2B5EF4-FFF2-40B4-BE49-F238E27FC236}">
                  <a16:creationId xmlns:a16="http://schemas.microsoft.com/office/drawing/2014/main" id="{8C048BCE-AA48-721E-4975-BBFB1070FA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2" name="Line 598">
              <a:extLst>
                <a:ext uri="{FF2B5EF4-FFF2-40B4-BE49-F238E27FC236}">
                  <a16:creationId xmlns:a16="http://schemas.microsoft.com/office/drawing/2014/main" id="{6441B112-2698-465E-23E1-CBB70C3F95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8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3" name="Line 599">
              <a:extLst>
                <a:ext uri="{FF2B5EF4-FFF2-40B4-BE49-F238E27FC236}">
                  <a16:creationId xmlns:a16="http://schemas.microsoft.com/office/drawing/2014/main" id="{955CB1DC-CAD5-9AFE-C349-3F5C4CF910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05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4" name="Line 600">
              <a:extLst>
                <a:ext uri="{FF2B5EF4-FFF2-40B4-BE49-F238E27FC236}">
                  <a16:creationId xmlns:a16="http://schemas.microsoft.com/office/drawing/2014/main" id="{55A0F3D2-F49F-3AD6-BE27-65CC8FA5EE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0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5" name="Line 601">
              <a:extLst>
                <a:ext uri="{FF2B5EF4-FFF2-40B4-BE49-F238E27FC236}">
                  <a16:creationId xmlns:a16="http://schemas.microsoft.com/office/drawing/2014/main" id="{0150FAC5-1D56-CFE1-F383-88FF5AE8D7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6" name="Line 602">
              <a:extLst>
                <a:ext uri="{FF2B5EF4-FFF2-40B4-BE49-F238E27FC236}">
                  <a16:creationId xmlns:a16="http://schemas.microsoft.com/office/drawing/2014/main" id="{A3192E2F-A3FD-29AC-D13C-760CD2F633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2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7" name="Line 603">
              <a:extLst>
                <a:ext uri="{FF2B5EF4-FFF2-40B4-BE49-F238E27FC236}">
                  <a16:creationId xmlns:a16="http://schemas.microsoft.com/office/drawing/2014/main" id="{52163AD6-39A7-B75B-6C94-BE2DE0A6C8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0" y="3719"/>
              <a:ext cx="0" cy="8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8" name="Line 604">
              <a:extLst>
                <a:ext uri="{FF2B5EF4-FFF2-40B4-BE49-F238E27FC236}">
                  <a16:creationId xmlns:a16="http://schemas.microsoft.com/office/drawing/2014/main" id="{D6F161ED-0FE2-225B-85FC-963918ABFBC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5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9" name="Line 605">
              <a:extLst>
                <a:ext uri="{FF2B5EF4-FFF2-40B4-BE49-F238E27FC236}">
                  <a16:creationId xmlns:a16="http://schemas.microsoft.com/office/drawing/2014/main" id="{A5836F53-6484-8481-2EBE-CCF9023765A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45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80" name="Line 606">
              <a:extLst>
                <a:ext uri="{FF2B5EF4-FFF2-40B4-BE49-F238E27FC236}">
                  <a16:creationId xmlns:a16="http://schemas.microsoft.com/office/drawing/2014/main" id="{053EAFE1-DA00-578D-20E3-697FB3DAA7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6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9885DF05-D42E-5C20-0FA1-52ACE598809E}"/>
              </a:ext>
            </a:extLst>
          </p:cNvPr>
          <p:cNvSpPr/>
          <p:nvPr/>
        </p:nvSpPr>
        <p:spPr>
          <a:xfrm>
            <a:off x="5401559" y="0"/>
            <a:ext cx="1973927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429388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50DF1C5-D9AF-F3E7-2DBD-6EACFE562D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-2002945" y="1770006"/>
            <a:ext cx="5868194" cy="2016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9FBAE51-4CAF-5BAE-BD4A-A85148310C43}"/>
              </a:ext>
            </a:extLst>
          </p:cNvPr>
          <p:cNvSpPr/>
          <p:nvPr/>
        </p:nvSpPr>
        <p:spPr>
          <a:xfrm>
            <a:off x="5401559" y="0"/>
            <a:ext cx="6790441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grpSp>
        <p:nvGrpSpPr>
          <p:cNvPr id="201" name="Group 607">
            <a:extLst>
              <a:ext uri="{FF2B5EF4-FFF2-40B4-BE49-F238E27FC236}">
                <a16:creationId xmlns:a16="http://schemas.microsoft.com/office/drawing/2014/main" id="{D5EDA25C-592B-5EAE-CCD0-D2BFD9EAF6A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559742" y="956698"/>
            <a:ext cx="6160851" cy="3600000"/>
            <a:chOff x="1079" y="768"/>
            <a:chExt cx="1381" cy="3035"/>
          </a:xfrm>
        </p:grpSpPr>
        <p:sp>
          <p:nvSpPr>
            <p:cNvPr id="202" name="Line 428">
              <a:extLst>
                <a:ext uri="{FF2B5EF4-FFF2-40B4-BE49-F238E27FC236}">
                  <a16:creationId xmlns:a16="http://schemas.microsoft.com/office/drawing/2014/main" id="{93C06D28-D400-7CD9-49F9-AD648BC297E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79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3" name="Line 429">
              <a:extLst>
                <a:ext uri="{FF2B5EF4-FFF2-40B4-BE49-F238E27FC236}">
                  <a16:creationId xmlns:a16="http://schemas.microsoft.com/office/drawing/2014/main" id="{C5EF7987-7F9B-F385-FA61-FD94090BD2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89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4" name="Line 430">
              <a:extLst>
                <a:ext uri="{FF2B5EF4-FFF2-40B4-BE49-F238E27FC236}">
                  <a16:creationId xmlns:a16="http://schemas.microsoft.com/office/drawing/2014/main" id="{493E23E2-2FE3-26BD-7D3E-151AB66FE93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13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5" name="Line 431">
              <a:extLst>
                <a:ext uri="{FF2B5EF4-FFF2-40B4-BE49-F238E27FC236}">
                  <a16:creationId xmlns:a16="http://schemas.microsoft.com/office/drawing/2014/main" id="{B4535C4C-4BA5-E89E-2A79-99C3788455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6" name="Line 432">
              <a:extLst>
                <a:ext uri="{FF2B5EF4-FFF2-40B4-BE49-F238E27FC236}">
                  <a16:creationId xmlns:a16="http://schemas.microsoft.com/office/drawing/2014/main" id="{4EF2818C-B4FC-770A-02B1-529F2BD27E7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28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7" name="Line 433">
              <a:extLst>
                <a:ext uri="{FF2B5EF4-FFF2-40B4-BE49-F238E27FC236}">
                  <a16:creationId xmlns:a16="http://schemas.microsoft.com/office/drawing/2014/main" id="{62A68861-F121-C931-FAB8-1C3660A66E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8" name="Line 434">
              <a:extLst>
                <a:ext uri="{FF2B5EF4-FFF2-40B4-BE49-F238E27FC236}">
                  <a16:creationId xmlns:a16="http://schemas.microsoft.com/office/drawing/2014/main" id="{92B730A3-5052-5097-D15A-EE1E82ED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3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9" name="Line 435">
              <a:extLst>
                <a:ext uri="{FF2B5EF4-FFF2-40B4-BE49-F238E27FC236}">
                  <a16:creationId xmlns:a16="http://schemas.microsoft.com/office/drawing/2014/main" id="{B79B507A-2799-99C1-1E88-A94B6CAED5C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58" y="3457"/>
              <a:ext cx="0" cy="3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0" name="Line 436">
              <a:extLst>
                <a:ext uri="{FF2B5EF4-FFF2-40B4-BE49-F238E27FC236}">
                  <a16:creationId xmlns:a16="http://schemas.microsoft.com/office/drawing/2014/main" id="{75933A08-D853-70B1-EB58-D8C12F4130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1" name="Line 437">
              <a:extLst>
                <a:ext uri="{FF2B5EF4-FFF2-40B4-BE49-F238E27FC236}">
                  <a16:creationId xmlns:a16="http://schemas.microsoft.com/office/drawing/2014/main" id="{1D314D87-4238-F72C-C1ED-0F243052937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7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2" name="Line 438">
              <a:extLst>
                <a:ext uri="{FF2B5EF4-FFF2-40B4-BE49-F238E27FC236}">
                  <a16:creationId xmlns:a16="http://schemas.microsoft.com/office/drawing/2014/main" id="{452EC728-03F1-BB25-73C1-C86170EF21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3" name="Line 439">
              <a:extLst>
                <a:ext uri="{FF2B5EF4-FFF2-40B4-BE49-F238E27FC236}">
                  <a16:creationId xmlns:a16="http://schemas.microsoft.com/office/drawing/2014/main" id="{58119279-DCA9-8AEC-FC60-BA405906896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4" name="Line 440">
              <a:extLst>
                <a:ext uri="{FF2B5EF4-FFF2-40B4-BE49-F238E27FC236}">
                  <a16:creationId xmlns:a16="http://schemas.microsoft.com/office/drawing/2014/main" id="{314C42FA-2AE6-B851-143C-9D3C9377343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3" y="3253"/>
              <a:ext cx="0" cy="55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5" name="Line 441">
              <a:extLst>
                <a:ext uri="{FF2B5EF4-FFF2-40B4-BE49-F238E27FC236}">
                  <a16:creationId xmlns:a16="http://schemas.microsoft.com/office/drawing/2014/main" id="{DE7B3575-F59C-70E9-46FC-A5388331975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97" y="3590"/>
              <a:ext cx="0" cy="21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6" name="Line 442">
              <a:extLst>
                <a:ext uri="{FF2B5EF4-FFF2-40B4-BE49-F238E27FC236}">
                  <a16:creationId xmlns:a16="http://schemas.microsoft.com/office/drawing/2014/main" id="{9B810B70-1837-5C33-A565-0734B2FEDB2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7" name="Line 443">
              <a:extLst>
                <a:ext uri="{FF2B5EF4-FFF2-40B4-BE49-F238E27FC236}">
                  <a16:creationId xmlns:a16="http://schemas.microsoft.com/office/drawing/2014/main" id="{E03B979D-6903-8650-D33A-38A418C1581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7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8" name="Line 444">
              <a:extLst>
                <a:ext uri="{FF2B5EF4-FFF2-40B4-BE49-F238E27FC236}">
                  <a16:creationId xmlns:a16="http://schemas.microsoft.com/office/drawing/2014/main" id="{531447B4-52A9-35EC-2750-7CE833D5A90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1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9" name="Line 445">
              <a:extLst>
                <a:ext uri="{FF2B5EF4-FFF2-40B4-BE49-F238E27FC236}">
                  <a16:creationId xmlns:a16="http://schemas.microsoft.com/office/drawing/2014/main" id="{D7037084-500F-A277-9A63-DB61F07B4FA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2" y="3461"/>
              <a:ext cx="0" cy="34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0" name="Line 446">
              <a:extLst>
                <a:ext uri="{FF2B5EF4-FFF2-40B4-BE49-F238E27FC236}">
                  <a16:creationId xmlns:a16="http://schemas.microsoft.com/office/drawing/2014/main" id="{FEF9AC23-6F55-4DC3-4544-6CBD6797E44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2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1" name="Line 447">
              <a:extLst>
                <a:ext uri="{FF2B5EF4-FFF2-40B4-BE49-F238E27FC236}">
                  <a16:creationId xmlns:a16="http://schemas.microsoft.com/office/drawing/2014/main" id="{DEBDB851-9A7B-2613-341D-72BCB71149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2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2" name="Line 448">
              <a:extLst>
                <a:ext uri="{FF2B5EF4-FFF2-40B4-BE49-F238E27FC236}">
                  <a16:creationId xmlns:a16="http://schemas.microsoft.com/office/drawing/2014/main" id="{8AC04AED-5C97-C164-FBE6-0660C51F02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7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3" name="Line 449">
              <a:extLst>
                <a:ext uri="{FF2B5EF4-FFF2-40B4-BE49-F238E27FC236}">
                  <a16:creationId xmlns:a16="http://schemas.microsoft.com/office/drawing/2014/main" id="{40AC9C6C-E8E1-82F7-FB49-6FD9A66927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2" y="3546"/>
              <a:ext cx="0" cy="25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4" name="Line 450">
              <a:extLst>
                <a:ext uri="{FF2B5EF4-FFF2-40B4-BE49-F238E27FC236}">
                  <a16:creationId xmlns:a16="http://schemas.microsoft.com/office/drawing/2014/main" id="{425A1375-BB85-811D-6D13-001AA22B19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57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5" name="Line 451">
              <a:extLst>
                <a:ext uri="{FF2B5EF4-FFF2-40B4-BE49-F238E27FC236}">
                  <a16:creationId xmlns:a16="http://schemas.microsoft.com/office/drawing/2014/main" id="{D21ED248-AFF0-E070-7A69-E604DF32B8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62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6" name="Line 452">
              <a:extLst>
                <a:ext uri="{FF2B5EF4-FFF2-40B4-BE49-F238E27FC236}">
                  <a16:creationId xmlns:a16="http://schemas.microsoft.com/office/drawing/2014/main" id="{BC6D60D0-C74B-E430-F0F0-BCDC225F1FD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2" y="3357"/>
              <a:ext cx="0" cy="44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7" name="Line 453">
              <a:extLst>
                <a:ext uri="{FF2B5EF4-FFF2-40B4-BE49-F238E27FC236}">
                  <a16:creationId xmlns:a16="http://schemas.microsoft.com/office/drawing/2014/main" id="{24708395-5B8C-76F7-4C08-BEB1F2D329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8" name="Line 454">
              <a:extLst>
                <a:ext uri="{FF2B5EF4-FFF2-40B4-BE49-F238E27FC236}">
                  <a16:creationId xmlns:a16="http://schemas.microsoft.com/office/drawing/2014/main" id="{31359C8C-CE01-66C9-A8DA-B49EBF65EE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01" y="3768"/>
              <a:ext cx="0" cy="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9" name="Line 455">
              <a:extLst>
                <a:ext uri="{FF2B5EF4-FFF2-40B4-BE49-F238E27FC236}">
                  <a16:creationId xmlns:a16="http://schemas.microsoft.com/office/drawing/2014/main" id="{B32A52F1-F885-9250-B621-5F28F5A0A5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1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0" name="Line 456">
              <a:extLst>
                <a:ext uri="{FF2B5EF4-FFF2-40B4-BE49-F238E27FC236}">
                  <a16:creationId xmlns:a16="http://schemas.microsoft.com/office/drawing/2014/main" id="{313C6A48-CDB1-7C6D-D765-04A9E088D82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16" y="3640"/>
              <a:ext cx="0" cy="16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1" name="Line 457">
              <a:extLst>
                <a:ext uri="{FF2B5EF4-FFF2-40B4-BE49-F238E27FC236}">
                  <a16:creationId xmlns:a16="http://schemas.microsoft.com/office/drawing/2014/main" id="{4B700C50-039B-3722-7BC8-3C2C9E8DC9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21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2" name="Line 458">
              <a:extLst>
                <a:ext uri="{FF2B5EF4-FFF2-40B4-BE49-F238E27FC236}">
                  <a16:creationId xmlns:a16="http://schemas.microsoft.com/office/drawing/2014/main" id="{5A21B8E1-9946-AEAE-C5CE-B8A93175CE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46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3" name="Line 459">
              <a:extLst>
                <a:ext uri="{FF2B5EF4-FFF2-40B4-BE49-F238E27FC236}">
                  <a16:creationId xmlns:a16="http://schemas.microsoft.com/office/drawing/2014/main" id="{1B8B5FCE-2D6F-E516-D2BF-2EED74A2FE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4" name="Line 460">
              <a:extLst>
                <a:ext uri="{FF2B5EF4-FFF2-40B4-BE49-F238E27FC236}">
                  <a16:creationId xmlns:a16="http://schemas.microsoft.com/office/drawing/2014/main" id="{0F1AFA95-C3F9-6C69-C787-66F897ABE37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56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5" name="Line 461">
              <a:extLst>
                <a:ext uri="{FF2B5EF4-FFF2-40B4-BE49-F238E27FC236}">
                  <a16:creationId xmlns:a16="http://schemas.microsoft.com/office/drawing/2014/main" id="{51CEE895-C304-2555-8925-A7143D261C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1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6" name="Line 462">
              <a:extLst>
                <a:ext uri="{FF2B5EF4-FFF2-40B4-BE49-F238E27FC236}">
                  <a16:creationId xmlns:a16="http://schemas.microsoft.com/office/drawing/2014/main" id="{76D7DC90-D143-0FF3-BB7D-71E81515FC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7" name="Line 463">
              <a:extLst>
                <a:ext uri="{FF2B5EF4-FFF2-40B4-BE49-F238E27FC236}">
                  <a16:creationId xmlns:a16="http://schemas.microsoft.com/office/drawing/2014/main" id="{3005F0B2-A3EB-6DF8-A905-1648CCC32C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1" y="3303"/>
              <a:ext cx="0" cy="50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8" name="Line 464">
              <a:extLst>
                <a:ext uri="{FF2B5EF4-FFF2-40B4-BE49-F238E27FC236}">
                  <a16:creationId xmlns:a16="http://schemas.microsoft.com/office/drawing/2014/main" id="{7B661206-FD4B-7C67-3B95-4376386CB22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39" name="Line 465">
              <a:extLst>
                <a:ext uri="{FF2B5EF4-FFF2-40B4-BE49-F238E27FC236}">
                  <a16:creationId xmlns:a16="http://schemas.microsoft.com/office/drawing/2014/main" id="{FAC333C9-F05B-67DA-79F1-8BBFB1DBD2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1" y="1778"/>
              <a:ext cx="0" cy="20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0" name="Line 466">
              <a:extLst>
                <a:ext uri="{FF2B5EF4-FFF2-40B4-BE49-F238E27FC236}">
                  <a16:creationId xmlns:a16="http://schemas.microsoft.com/office/drawing/2014/main" id="{494209DA-21FB-9977-FD48-C859CC5B498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86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1" name="Line 467">
              <a:extLst>
                <a:ext uri="{FF2B5EF4-FFF2-40B4-BE49-F238E27FC236}">
                  <a16:creationId xmlns:a16="http://schemas.microsoft.com/office/drawing/2014/main" id="{9F3FB118-DAF6-884F-CBC5-59125E21DC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2" name="Line 468">
              <a:extLst>
                <a:ext uri="{FF2B5EF4-FFF2-40B4-BE49-F238E27FC236}">
                  <a16:creationId xmlns:a16="http://schemas.microsoft.com/office/drawing/2014/main" id="{67354EF4-15DF-C051-C9ED-4A085B108A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3" name="Line 469">
              <a:extLst>
                <a:ext uri="{FF2B5EF4-FFF2-40B4-BE49-F238E27FC236}">
                  <a16:creationId xmlns:a16="http://schemas.microsoft.com/office/drawing/2014/main" id="{23C1802A-2103-7590-A1F2-BCF317D7B5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1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4" name="Line 470">
              <a:extLst>
                <a:ext uri="{FF2B5EF4-FFF2-40B4-BE49-F238E27FC236}">
                  <a16:creationId xmlns:a16="http://schemas.microsoft.com/office/drawing/2014/main" id="{77322E64-4725-D24E-A115-DA779942CE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20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5" name="Line 471">
              <a:extLst>
                <a:ext uri="{FF2B5EF4-FFF2-40B4-BE49-F238E27FC236}">
                  <a16:creationId xmlns:a16="http://schemas.microsoft.com/office/drawing/2014/main" id="{5748D86E-DB92-1CEA-0943-07A2B3C9E16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0" y="3600"/>
              <a:ext cx="0" cy="20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6" name="Line 472">
              <a:extLst>
                <a:ext uri="{FF2B5EF4-FFF2-40B4-BE49-F238E27FC236}">
                  <a16:creationId xmlns:a16="http://schemas.microsoft.com/office/drawing/2014/main" id="{008339F0-8535-1829-DB13-E0650C06E0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35" y="3407"/>
              <a:ext cx="0" cy="39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7" name="Line 473">
              <a:extLst>
                <a:ext uri="{FF2B5EF4-FFF2-40B4-BE49-F238E27FC236}">
                  <a16:creationId xmlns:a16="http://schemas.microsoft.com/office/drawing/2014/main" id="{EA677173-F1F1-1CC3-2CAA-E684223FDB6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0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8" name="Line 474">
              <a:extLst>
                <a:ext uri="{FF2B5EF4-FFF2-40B4-BE49-F238E27FC236}">
                  <a16:creationId xmlns:a16="http://schemas.microsoft.com/office/drawing/2014/main" id="{549BB16D-2F94-E424-5AA4-1B6F1CD31E7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4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49" name="Line 475">
              <a:extLst>
                <a:ext uri="{FF2B5EF4-FFF2-40B4-BE49-F238E27FC236}">
                  <a16:creationId xmlns:a16="http://schemas.microsoft.com/office/drawing/2014/main" id="{28EFBC5E-657B-8695-EC25-86C17FAA87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0" name="Line 476">
              <a:extLst>
                <a:ext uri="{FF2B5EF4-FFF2-40B4-BE49-F238E27FC236}">
                  <a16:creationId xmlns:a16="http://schemas.microsoft.com/office/drawing/2014/main" id="{3988E7FC-246A-3480-9477-C291B5796D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5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1" name="Line 477">
              <a:extLst>
                <a:ext uri="{FF2B5EF4-FFF2-40B4-BE49-F238E27FC236}">
                  <a16:creationId xmlns:a16="http://schemas.microsoft.com/office/drawing/2014/main" id="{71254979-2D6F-81F7-A9A4-5142BB60A1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70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2" name="Line 478">
              <a:extLst>
                <a:ext uri="{FF2B5EF4-FFF2-40B4-BE49-F238E27FC236}">
                  <a16:creationId xmlns:a16="http://schemas.microsoft.com/office/drawing/2014/main" id="{DC178807-0E1E-4ADC-C8D3-C3113A5B26F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0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3" name="Line 479">
              <a:extLst>
                <a:ext uri="{FF2B5EF4-FFF2-40B4-BE49-F238E27FC236}">
                  <a16:creationId xmlns:a16="http://schemas.microsoft.com/office/drawing/2014/main" id="{A0351194-64F0-6E17-F3BB-04DCA5B01E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4" name="Line 480">
              <a:extLst>
                <a:ext uri="{FF2B5EF4-FFF2-40B4-BE49-F238E27FC236}">
                  <a16:creationId xmlns:a16="http://schemas.microsoft.com/office/drawing/2014/main" id="{35941833-C3EC-DD21-CE1C-BE32A028D3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0" y="2951"/>
              <a:ext cx="0" cy="85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5" name="Line 481">
              <a:extLst>
                <a:ext uri="{FF2B5EF4-FFF2-40B4-BE49-F238E27FC236}">
                  <a16:creationId xmlns:a16="http://schemas.microsoft.com/office/drawing/2014/main" id="{B4D9D462-4ED6-8FF1-3CED-6F7A85637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4" y="768"/>
              <a:ext cx="0" cy="303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6" name="Line 482">
              <a:extLst>
                <a:ext uri="{FF2B5EF4-FFF2-40B4-BE49-F238E27FC236}">
                  <a16:creationId xmlns:a16="http://schemas.microsoft.com/office/drawing/2014/main" id="{C88DD927-3D9D-6251-F7F2-D3F37A9573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9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7" name="Line 483">
              <a:extLst>
                <a:ext uri="{FF2B5EF4-FFF2-40B4-BE49-F238E27FC236}">
                  <a16:creationId xmlns:a16="http://schemas.microsoft.com/office/drawing/2014/main" id="{D788581D-9908-F99D-66B2-6436AAFFAED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4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8" name="Line 484">
              <a:extLst>
                <a:ext uri="{FF2B5EF4-FFF2-40B4-BE49-F238E27FC236}">
                  <a16:creationId xmlns:a16="http://schemas.microsoft.com/office/drawing/2014/main" id="{7E36A32A-AD44-3CBD-6F64-997FFFED99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0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9" name="Line 485">
              <a:extLst>
                <a:ext uri="{FF2B5EF4-FFF2-40B4-BE49-F238E27FC236}">
                  <a16:creationId xmlns:a16="http://schemas.microsoft.com/office/drawing/2014/main" id="{7077DA90-1D35-1015-2C41-99ACF753C72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2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0" name="Line 486">
              <a:extLst>
                <a:ext uri="{FF2B5EF4-FFF2-40B4-BE49-F238E27FC236}">
                  <a16:creationId xmlns:a16="http://schemas.microsoft.com/office/drawing/2014/main" id="{39045230-9D80-6018-F4C2-26D2EADD83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39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1" name="Line 487">
              <a:extLst>
                <a:ext uri="{FF2B5EF4-FFF2-40B4-BE49-F238E27FC236}">
                  <a16:creationId xmlns:a16="http://schemas.microsoft.com/office/drawing/2014/main" id="{7090B3F9-6043-DF40-0E50-8F7648778D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4" y="3650"/>
              <a:ext cx="0" cy="15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2" name="Line 488">
              <a:extLst>
                <a:ext uri="{FF2B5EF4-FFF2-40B4-BE49-F238E27FC236}">
                  <a16:creationId xmlns:a16="http://schemas.microsoft.com/office/drawing/2014/main" id="{8EEF7813-2612-87F5-4E96-6B5BBDCF36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49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3" name="Line 489">
              <a:extLst>
                <a:ext uri="{FF2B5EF4-FFF2-40B4-BE49-F238E27FC236}">
                  <a16:creationId xmlns:a16="http://schemas.microsoft.com/office/drawing/2014/main" id="{7D42F48C-A947-3643-5CF1-4116551171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4" y="3615"/>
              <a:ext cx="0" cy="18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4" name="Line 490">
              <a:extLst>
                <a:ext uri="{FF2B5EF4-FFF2-40B4-BE49-F238E27FC236}">
                  <a16:creationId xmlns:a16="http://schemas.microsoft.com/office/drawing/2014/main" id="{622C53D8-40CB-FDF5-F4EA-E73B32DD22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5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5" name="Line 491">
              <a:extLst>
                <a:ext uri="{FF2B5EF4-FFF2-40B4-BE49-F238E27FC236}">
                  <a16:creationId xmlns:a16="http://schemas.microsoft.com/office/drawing/2014/main" id="{CB398D1B-D23A-7A44-E036-EBD6C6D765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4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6" name="Line 492">
              <a:extLst>
                <a:ext uri="{FF2B5EF4-FFF2-40B4-BE49-F238E27FC236}">
                  <a16:creationId xmlns:a16="http://schemas.microsoft.com/office/drawing/2014/main" id="{E2B2DB51-BFD1-26E8-BD14-1FBD41DA847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69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7" name="Line 493">
              <a:extLst>
                <a:ext uri="{FF2B5EF4-FFF2-40B4-BE49-F238E27FC236}">
                  <a16:creationId xmlns:a16="http://schemas.microsoft.com/office/drawing/2014/main" id="{FC1ED6CB-6E5D-FAFD-6F3D-F5911D63BFC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8" name="Line 494">
              <a:extLst>
                <a:ext uri="{FF2B5EF4-FFF2-40B4-BE49-F238E27FC236}">
                  <a16:creationId xmlns:a16="http://schemas.microsoft.com/office/drawing/2014/main" id="{926354B0-910D-C283-DB44-6861F85F46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9" name="Line 495">
              <a:extLst>
                <a:ext uri="{FF2B5EF4-FFF2-40B4-BE49-F238E27FC236}">
                  <a16:creationId xmlns:a16="http://schemas.microsoft.com/office/drawing/2014/main" id="{3C8D1801-7B26-0A0A-C01A-6810092D37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8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0" name="Line 496">
              <a:extLst>
                <a:ext uri="{FF2B5EF4-FFF2-40B4-BE49-F238E27FC236}">
                  <a16:creationId xmlns:a16="http://schemas.microsoft.com/office/drawing/2014/main" id="{B40F21AD-5A4C-BC57-4362-649A65DE872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1" name="Line 497">
              <a:extLst>
                <a:ext uri="{FF2B5EF4-FFF2-40B4-BE49-F238E27FC236}">
                  <a16:creationId xmlns:a16="http://schemas.microsoft.com/office/drawing/2014/main" id="{C7D6E405-0BBA-E13D-D37B-3835136250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3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2" name="Line 498">
              <a:extLst>
                <a:ext uri="{FF2B5EF4-FFF2-40B4-BE49-F238E27FC236}">
                  <a16:creationId xmlns:a16="http://schemas.microsoft.com/office/drawing/2014/main" id="{3EA1032F-764C-3A6E-98ED-B6E5F9C5E60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08" y="2996"/>
              <a:ext cx="0" cy="80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3" name="Line 499">
              <a:extLst>
                <a:ext uri="{FF2B5EF4-FFF2-40B4-BE49-F238E27FC236}">
                  <a16:creationId xmlns:a16="http://schemas.microsoft.com/office/drawing/2014/main" id="{CD3E603E-0D34-B3F7-359A-BFAA040B266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3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4" name="Line 500">
              <a:extLst>
                <a:ext uri="{FF2B5EF4-FFF2-40B4-BE49-F238E27FC236}">
                  <a16:creationId xmlns:a16="http://schemas.microsoft.com/office/drawing/2014/main" id="{99DD6EDE-17C2-7EFB-F6D1-F7CFAC8DF35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18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5" name="Line 501">
              <a:extLst>
                <a:ext uri="{FF2B5EF4-FFF2-40B4-BE49-F238E27FC236}">
                  <a16:creationId xmlns:a16="http://schemas.microsoft.com/office/drawing/2014/main" id="{4779E69F-2FA4-CC76-F716-69A1FBFEE2D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2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6" name="Line 502">
              <a:extLst>
                <a:ext uri="{FF2B5EF4-FFF2-40B4-BE49-F238E27FC236}">
                  <a16:creationId xmlns:a16="http://schemas.microsoft.com/office/drawing/2014/main" id="{7B9358BD-731F-A135-B15B-0851E1F9CA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3" y="3575"/>
              <a:ext cx="0" cy="22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7" name="Line 503">
              <a:extLst>
                <a:ext uri="{FF2B5EF4-FFF2-40B4-BE49-F238E27FC236}">
                  <a16:creationId xmlns:a16="http://schemas.microsoft.com/office/drawing/2014/main" id="{CA610870-A87D-FA3F-7DDA-E01339F6C4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38" y="3729"/>
              <a:ext cx="0" cy="7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8" name="Line 504">
              <a:extLst>
                <a:ext uri="{FF2B5EF4-FFF2-40B4-BE49-F238E27FC236}">
                  <a16:creationId xmlns:a16="http://schemas.microsoft.com/office/drawing/2014/main" id="{D7D286FA-A459-D1C5-8E6D-52F2F56988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4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9" name="Line 505">
              <a:extLst>
                <a:ext uri="{FF2B5EF4-FFF2-40B4-BE49-F238E27FC236}">
                  <a16:creationId xmlns:a16="http://schemas.microsoft.com/office/drawing/2014/main" id="{B50DC771-5BAA-D7EA-D0E2-72AB220BECB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58" y="3759"/>
              <a:ext cx="0" cy="4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0" name="Line 506">
              <a:extLst>
                <a:ext uri="{FF2B5EF4-FFF2-40B4-BE49-F238E27FC236}">
                  <a16:creationId xmlns:a16="http://schemas.microsoft.com/office/drawing/2014/main" id="{C8C51C87-EAD3-CBFE-2780-F5B5BEF781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3" y="3491"/>
              <a:ext cx="0" cy="31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1" name="Line 507">
              <a:extLst>
                <a:ext uri="{FF2B5EF4-FFF2-40B4-BE49-F238E27FC236}">
                  <a16:creationId xmlns:a16="http://schemas.microsoft.com/office/drawing/2014/main" id="{C7440D30-6C3B-B79D-1DBA-2D1DEB1E3B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68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2" name="Line 508">
              <a:extLst>
                <a:ext uri="{FF2B5EF4-FFF2-40B4-BE49-F238E27FC236}">
                  <a16:creationId xmlns:a16="http://schemas.microsoft.com/office/drawing/2014/main" id="{B37AA1AE-B588-CC4A-DE77-5EAC8F4F1AA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3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3" name="Line 509">
              <a:extLst>
                <a:ext uri="{FF2B5EF4-FFF2-40B4-BE49-F238E27FC236}">
                  <a16:creationId xmlns:a16="http://schemas.microsoft.com/office/drawing/2014/main" id="{EBFFFD78-C434-0689-B9D1-CA0D9DFBF05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8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4" name="Line 510">
              <a:extLst>
                <a:ext uri="{FF2B5EF4-FFF2-40B4-BE49-F238E27FC236}">
                  <a16:creationId xmlns:a16="http://schemas.microsoft.com/office/drawing/2014/main" id="{5BB6C7A1-C10D-2CD8-3ACF-A8B9303129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3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5" name="Line 511">
              <a:extLst>
                <a:ext uri="{FF2B5EF4-FFF2-40B4-BE49-F238E27FC236}">
                  <a16:creationId xmlns:a16="http://schemas.microsoft.com/office/drawing/2014/main" id="{FA742C74-FAF0-5FA0-D35E-D0F9906F7DF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88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6" name="Line 512">
              <a:extLst>
                <a:ext uri="{FF2B5EF4-FFF2-40B4-BE49-F238E27FC236}">
                  <a16:creationId xmlns:a16="http://schemas.microsoft.com/office/drawing/2014/main" id="{C3AB44D2-904A-D52C-EABC-CE17C05B47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2" y="3734"/>
              <a:ext cx="0" cy="6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7" name="Line 513">
              <a:extLst>
                <a:ext uri="{FF2B5EF4-FFF2-40B4-BE49-F238E27FC236}">
                  <a16:creationId xmlns:a16="http://schemas.microsoft.com/office/drawing/2014/main" id="{FA08AF5B-2D5D-3C63-8C41-9D1262518B5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97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8" name="Line 514">
              <a:extLst>
                <a:ext uri="{FF2B5EF4-FFF2-40B4-BE49-F238E27FC236}">
                  <a16:creationId xmlns:a16="http://schemas.microsoft.com/office/drawing/2014/main" id="{21AEA665-A78E-6EE2-3981-8FFA8DE400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07" y="3664"/>
              <a:ext cx="0" cy="1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9" name="Line 515">
              <a:extLst>
                <a:ext uri="{FF2B5EF4-FFF2-40B4-BE49-F238E27FC236}">
                  <a16:creationId xmlns:a16="http://schemas.microsoft.com/office/drawing/2014/main" id="{7CC903C1-947E-FF60-A985-AFD58D1CA65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17" y="3684"/>
              <a:ext cx="0" cy="11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0" name="Line 516">
              <a:extLst>
                <a:ext uri="{FF2B5EF4-FFF2-40B4-BE49-F238E27FC236}">
                  <a16:creationId xmlns:a16="http://schemas.microsoft.com/office/drawing/2014/main" id="{65279DDE-F1A5-067B-E734-EE9CABBA4E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22" y="3560"/>
              <a:ext cx="0" cy="2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1" name="Line 517">
              <a:extLst>
                <a:ext uri="{FF2B5EF4-FFF2-40B4-BE49-F238E27FC236}">
                  <a16:creationId xmlns:a16="http://schemas.microsoft.com/office/drawing/2014/main" id="{3CFFE46D-BD36-20E4-4C26-453010C8B2F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2" name="Line 518">
              <a:extLst>
                <a:ext uri="{FF2B5EF4-FFF2-40B4-BE49-F238E27FC236}">
                  <a16:creationId xmlns:a16="http://schemas.microsoft.com/office/drawing/2014/main" id="{99DB85D5-759C-2B92-0D75-CB5CDE7518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37" y="3397"/>
              <a:ext cx="0" cy="406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3" name="Line 519">
              <a:extLst>
                <a:ext uri="{FF2B5EF4-FFF2-40B4-BE49-F238E27FC236}">
                  <a16:creationId xmlns:a16="http://schemas.microsoft.com/office/drawing/2014/main" id="{EA85238C-7C60-ABEF-41BF-25D9CD37B1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2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4" name="Line 520">
              <a:extLst>
                <a:ext uri="{FF2B5EF4-FFF2-40B4-BE49-F238E27FC236}">
                  <a16:creationId xmlns:a16="http://schemas.microsoft.com/office/drawing/2014/main" id="{FD06B4D7-2881-157F-F829-3A94D25773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5" name="Line 521">
              <a:extLst>
                <a:ext uri="{FF2B5EF4-FFF2-40B4-BE49-F238E27FC236}">
                  <a16:creationId xmlns:a16="http://schemas.microsoft.com/office/drawing/2014/main" id="{D5D78F9B-6840-4965-39B9-F1F08AFEDD2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2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6" name="Line 522">
              <a:extLst>
                <a:ext uri="{FF2B5EF4-FFF2-40B4-BE49-F238E27FC236}">
                  <a16:creationId xmlns:a16="http://schemas.microsoft.com/office/drawing/2014/main" id="{94E20A46-6A35-E910-7B00-6EC8742D6F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57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7" name="Line 523">
              <a:extLst>
                <a:ext uri="{FF2B5EF4-FFF2-40B4-BE49-F238E27FC236}">
                  <a16:creationId xmlns:a16="http://schemas.microsoft.com/office/drawing/2014/main" id="{285B930A-2132-BC26-7A19-61BF9E39250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7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8" name="Line 524">
              <a:extLst>
                <a:ext uri="{FF2B5EF4-FFF2-40B4-BE49-F238E27FC236}">
                  <a16:creationId xmlns:a16="http://schemas.microsoft.com/office/drawing/2014/main" id="{769EC646-0FF3-2A37-74AC-218C78854FA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2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9" name="Line 525">
              <a:extLst>
                <a:ext uri="{FF2B5EF4-FFF2-40B4-BE49-F238E27FC236}">
                  <a16:creationId xmlns:a16="http://schemas.microsoft.com/office/drawing/2014/main" id="{4B9C2E77-FCD4-69FC-5E23-73ADB8F83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86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0" name="Line 526">
              <a:extLst>
                <a:ext uri="{FF2B5EF4-FFF2-40B4-BE49-F238E27FC236}">
                  <a16:creationId xmlns:a16="http://schemas.microsoft.com/office/drawing/2014/main" id="{0EC8FEA1-BCA4-85E4-1EEE-887CD93206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1" name="Line 527">
              <a:extLst>
                <a:ext uri="{FF2B5EF4-FFF2-40B4-BE49-F238E27FC236}">
                  <a16:creationId xmlns:a16="http://schemas.microsoft.com/office/drawing/2014/main" id="{B3DBF39B-6D2C-F349-F04A-6327CFCBFD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96" y="3343"/>
              <a:ext cx="0" cy="46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2" name="Line 528">
              <a:extLst>
                <a:ext uri="{FF2B5EF4-FFF2-40B4-BE49-F238E27FC236}">
                  <a16:creationId xmlns:a16="http://schemas.microsoft.com/office/drawing/2014/main" id="{5C1C479B-7101-E5BE-C521-26A446BF9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1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3" name="Line 529">
              <a:extLst>
                <a:ext uri="{FF2B5EF4-FFF2-40B4-BE49-F238E27FC236}">
                  <a16:creationId xmlns:a16="http://schemas.microsoft.com/office/drawing/2014/main" id="{FE608444-D083-EE78-E612-05D5975F435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06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4" name="Line 530">
              <a:extLst>
                <a:ext uri="{FF2B5EF4-FFF2-40B4-BE49-F238E27FC236}">
                  <a16:creationId xmlns:a16="http://schemas.microsoft.com/office/drawing/2014/main" id="{2B948453-A517-DA1D-1D0D-2D671647F5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1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5" name="Line 531">
              <a:extLst>
                <a:ext uri="{FF2B5EF4-FFF2-40B4-BE49-F238E27FC236}">
                  <a16:creationId xmlns:a16="http://schemas.microsoft.com/office/drawing/2014/main" id="{B01F8805-39CB-FF6F-07CC-346BFCC2B2F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21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6" name="Line 532">
              <a:extLst>
                <a:ext uri="{FF2B5EF4-FFF2-40B4-BE49-F238E27FC236}">
                  <a16:creationId xmlns:a16="http://schemas.microsoft.com/office/drawing/2014/main" id="{45A62921-2D14-0FA3-685F-CFA75A1C7F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1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7" name="Line 533">
              <a:extLst>
                <a:ext uri="{FF2B5EF4-FFF2-40B4-BE49-F238E27FC236}">
                  <a16:creationId xmlns:a16="http://schemas.microsoft.com/office/drawing/2014/main" id="{BF80D992-7751-B881-3A7B-8A031CCCB1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8" name="Line 534">
              <a:extLst>
                <a:ext uri="{FF2B5EF4-FFF2-40B4-BE49-F238E27FC236}">
                  <a16:creationId xmlns:a16="http://schemas.microsoft.com/office/drawing/2014/main" id="{50A6E5C8-FC6A-EF7F-D76B-80D8A5FD6C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1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9" name="Line 535">
              <a:extLst>
                <a:ext uri="{FF2B5EF4-FFF2-40B4-BE49-F238E27FC236}">
                  <a16:creationId xmlns:a16="http://schemas.microsoft.com/office/drawing/2014/main" id="{D962AB88-EEF0-0EFA-C9E9-4C53C61D437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46" y="3655"/>
              <a:ext cx="0" cy="14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0" name="Line 536">
              <a:extLst>
                <a:ext uri="{FF2B5EF4-FFF2-40B4-BE49-F238E27FC236}">
                  <a16:creationId xmlns:a16="http://schemas.microsoft.com/office/drawing/2014/main" id="{3F96EE1D-0B38-1D3A-39B0-C23F5C494D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1" y="3422"/>
              <a:ext cx="0" cy="381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1" name="Line 537">
              <a:extLst>
                <a:ext uri="{FF2B5EF4-FFF2-40B4-BE49-F238E27FC236}">
                  <a16:creationId xmlns:a16="http://schemas.microsoft.com/office/drawing/2014/main" id="{DE5A871F-64B2-D2A6-9D44-8B68A994CC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56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2" name="Line 538">
              <a:extLst>
                <a:ext uri="{FF2B5EF4-FFF2-40B4-BE49-F238E27FC236}">
                  <a16:creationId xmlns:a16="http://schemas.microsoft.com/office/drawing/2014/main" id="{7CDF38FD-10E2-FE41-3907-086A5E7BE0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6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3" name="Line 539">
              <a:extLst>
                <a:ext uri="{FF2B5EF4-FFF2-40B4-BE49-F238E27FC236}">
                  <a16:creationId xmlns:a16="http://schemas.microsoft.com/office/drawing/2014/main" id="{7CE15E5E-72FE-649A-6795-2C8F44F180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7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4" name="Line 540">
              <a:extLst>
                <a:ext uri="{FF2B5EF4-FFF2-40B4-BE49-F238E27FC236}">
                  <a16:creationId xmlns:a16="http://schemas.microsoft.com/office/drawing/2014/main" id="{77886266-580F-5EC0-70BF-45A4CE5C88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5" name="Line 541">
              <a:extLst>
                <a:ext uri="{FF2B5EF4-FFF2-40B4-BE49-F238E27FC236}">
                  <a16:creationId xmlns:a16="http://schemas.microsoft.com/office/drawing/2014/main" id="{C357C117-FC4A-0667-7EBA-45F4731C32F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95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6" name="Line 542">
              <a:extLst>
                <a:ext uri="{FF2B5EF4-FFF2-40B4-BE49-F238E27FC236}">
                  <a16:creationId xmlns:a16="http://schemas.microsoft.com/office/drawing/2014/main" id="{8C778BFA-3CA4-637B-79A8-01AA00D0C7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0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7" name="Line 543">
              <a:extLst>
                <a:ext uri="{FF2B5EF4-FFF2-40B4-BE49-F238E27FC236}">
                  <a16:creationId xmlns:a16="http://schemas.microsoft.com/office/drawing/2014/main" id="{E7AC2B91-5F1C-F9E3-D9D0-E7F48678CBD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0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8" name="Line 544">
              <a:extLst>
                <a:ext uri="{FF2B5EF4-FFF2-40B4-BE49-F238E27FC236}">
                  <a16:creationId xmlns:a16="http://schemas.microsoft.com/office/drawing/2014/main" id="{B05D7E31-2EB6-373C-FE64-DAD23917F3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0" y="3501"/>
              <a:ext cx="0" cy="30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9" name="Line 545">
              <a:extLst>
                <a:ext uri="{FF2B5EF4-FFF2-40B4-BE49-F238E27FC236}">
                  <a16:creationId xmlns:a16="http://schemas.microsoft.com/office/drawing/2014/main" id="{E4200EE6-F3C9-D69E-F525-F1D9F704AD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15" y="2694"/>
              <a:ext cx="0" cy="1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0" name="Line 546">
              <a:extLst>
                <a:ext uri="{FF2B5EF4-FFF2-40B4-BE49-F238E27FC236}">
                  <a16:creationId xmlns:a16="http://schemas.microsoft.com/office/drawing/2014/main" id="{195BE773-B8A8-1777-1E1B-A45F23380F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3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1" name="Line 547">
              <a:extLst>
                <a:ext uri="{FF2B5EF4-FFF2-40B4-BE49-F238E27FC236}">
                  <a16:creationId xmlns:a16="http://schemas.microsoft.com/office/drawing/2014/main" id="{8B3135BA-B46A-9FEF-2824-D8C3028B6C5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45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2" name="Line 548">
              <a:extLst>
                <a:ext uri="{FF2B5EF4-FFF2-40B4-BE49-F238E27FC236}">
                  <a16:creationId xmlns:a16="http://schemas.microsoft.com/office/drawing/2014/main" id="{3FA8C04C-174E-AC5A-89DF-6C24FE0F193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55" y="3556"/>
              <a:ext cx="0" cy="247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3" name="Line 549">
              <a:extLst>
                <a:ext uri="{FF2B5EF4-FFF2-40B4-BE49-F238E27FC236}">
                  <a16:creationId xmlns:a16="http://schemas.microsoft.com/office/drawing/2014/main" id="{A75E8965-D1E1-FA67-F815-4D098FB7E5B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0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4" name="Line 550">
              <a:extLst>
                <a:ext uri="{FF2B5EF4-FFF2-40B4-BE49-F238E27FC236}">
                  <a16:creationId xmlns:a16="http://schemas.microsoft.com/office/drawing/2014/main" id="{AB8F2CB7-29FE-82D3-FBF4-7C25474A8E5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6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5" name="Line 551">
              <a:extLst>
                <a:ext uri="{FF2B5EF4-FFF2-40B4-BE49-F238E27FC236}">
                  <a16:creationId xmlns:a16="http://schemas.microsoft.com/office/drawing/2014/main" id="{DBB3A720-A530-C687-77D0-91AFBB3CEB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0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6" name="Line 552">
              <a:extLst>
                <a:ext uri="{FF2B5EF4-FFF2-40B4-BE49-F238E27FC236}">
                  <a16:creationId xmlns:a16="http://schemas.microsoft.com/office/drawing/2014/main" id="{2D7FA73D-6901-E9C2-2EA0-A2C2473B7E7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5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7" name="Line 553">
              <a:extLst>
                <a:ext uri="{FF2B5EF4-FFF2-40B4-BE49-F238E27FC236}">
                  <a16:creationId xmlns:a16="http://schemas.microsoft.com/office/drawing/2014/main" id="{8FC10CFD-B131-EE73-1362-FED43F66023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8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8" name="Line 554">
              <a:extLst>
                <a:ext uri="{FF2B5EF4-FFF2-40B4-BE49-F238E27FC236}">
                  <a16:creationId xmlns:a16="http://schemas.microsoft.com/office/drawing/2014/main" id="{BDF6F436-5057-C071-C351-AC3F7D32BA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0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9" name="Line 555">
              <a:extLst>
                <a:ext uri="{FF2B5EF4-FFF2-40B4-BE49-F238E27FC236}">
                  <a16:creationId xmlns:a16="http://schemas.microsoft.com/office/drawing/2014/main" id="{2366D4C1-DC39-CA0E-4E8D-CF92AB3BBB0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4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0" name="Line 556">
              <a:extLst>
                <a:ext uri="{FF2B5EF4-FFF2-40B4-BE49-F238E27FC236}">
                  <a16:creationId xmlns:a16="http://schemas.microsoft.com/office/drawing/2014/main" id="{47924D8D-AECA-E31B-1CE2-A33B60F248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19" y="3674"/>
              <a:ext cx="0" cy="12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1" name="Line 557">
              <a:extLst>
                <a:ext uri="{FF2B5EF4-FFF2-40B4-BE49-F238E27FC236}">
                  <a16:creationId xmlns:a16="http://schemas.microsoft.com/office/drawing/2014/main" id="{91223B02-D78F-CF86-D6ED-5606ABCDFB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4" y="3531"/>
              <a:ext cx="0" cy="272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2" name="Line 558">
              <a:extLst>
                <a:ext uri="{FF2B5EF4-FFF2-40B4-BE49-F238E27FC236}">
                  <a16:creationId xmlns:a16="http://schemas.microsoft.com/office/drawing/2014/main" id="{351DB291-2687-485D-5417-6C7FA605222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9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3" name="Line 559">
              <a:extLst>
                <a:ext uri="{FF2B5EF4-FFF2-40B4-BE49-F238E27FC236}">
                  <a16:creationId xmlns:a16="http://schemas.microsoft.com/office/drawing/2014/main" id="{8740CDFF-7A06-B4DA-7738-3B2E787CA0F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39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4" name="Line 560">
              <a:extLst>
                <a:ext uri="{FF2B5EF4-FFF2-40B4-BE49-F238E27FC236}">
                  <a16:creationId xmlns:a16="http://schemas.microsoft.com/office/drawing/2014/main" id="{D942C7B7-2984-445D-5F91-2F8CA091D8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49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5" name="Line 561">
              <a:extLst>
                <a:ext uri="{FF2B5EF4-FFF2-40B4-BE49-F238E27FC236}">
                  <a16:creationId xmlns:a16="http://schemas.microsoft.com/office/drawing/2014/main" id="{68C95CF0-B897-96E4-D304-33F236E1F3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54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6" name="Line 562">
              <a:extLst>
                <a:ext uri="{FF2B5EF4-FFF2-40B4-BE49-F238E27FC236}">
                  <a16:creationId xmlns:a16="http://schemas.microsoft.com/office/drawing/2014/main" id="{C4874114-18D6-495B-FBE7-0380748001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69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7" name="Line 563">
              <a:extLst>
                <a:ext uri="{FF2B5EF4-FFF2-40B4-BE49-F238E27FC236}">
                  <a16:creationId xmlns:a16="http://schemas.microsoft.com/office/drawing/2014/main" id="{D4C8500B-8817-3744-C6B0-60003BB0B81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79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8" name="Line 564">
              <a:extLst>
                <a:ext uri="{FF2B5EF4-FFF2-40B4-BE49-F238E27FC236}">
                  <a16:creationId xmlns:a16="http://schemas.microsoft.com/office/drawing/2014/main" id="{643E40C9-40C5-2045-DE92-86553DC1D38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3" y="3689"/>
              <a:ext cx="0" cy="11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9" name="Line 565">
              <a:extLst>
                <a:ext uri="{FF2B5EF4-FFF2-40B4-BE49-F238E27FC236}">
                  <a16:creationId xmlns:a16="http://schemas.microsoft.com/office/drawing/2014/main" id="{BB3D0CE8-9AF8-2B81-5EA5-DE614CA11CC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88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0" name="Line 566">
              <a:extLst>
                <a:ext uri="{FF2B5EF4-FFF2-40B4-BE49-F238E27FC236}">
                  <a16:creationId xmlns:a16="http://schemas.microsoft.com/office/drawing/2014/main" id="{7319E426-313B-D8AF-2E1B-3779343E84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9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1" name="Line 567">
              <a:extLst>
                <a:ext uri="{FF2B5EF4-FFF2-40B4-BE49-F238E27FC236}">
                  <a16:creationId xmlns:a16="http://schemas.microsoft.com/office/drawing/2014/main" id="{1EE8BB6B-B483-008A-90F2-7EFC5397C4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3" y="3749"/>
              <a:ext cx="0" cy="5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2" name="Line 568">
              <a:extLst>
                <a:ext uri="{FF2B5EF4-FFF2-40B4-BE49-F238E27FC236}">
                  <a16:creationId xmlns:a16="http://schemas.microsoft.com/office/drawing/2014/main" id="{1348FC1C-1F2B-3CA8-14A2-304F6597EDB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08" y="3669"/>
              <a:ext cx="0" cy="13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3" name="Line 569">
              <a:extLst>
                <a:ext uri="{FF2B5EF4-FFF2-40B4-BE49-F238E27FC236}">
                  <a16:creationId xmlns:a16="http://schemas.microsoft.com/office/drawing/2014/main" id="{49DA9843-28F6-11B7-2A10-3A4301F056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13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4" name="Line 570">
              <a:extLst>
                <a:ext uri="{FF2B5EF4-FFF2-40B4-BE49-F238E27FC236}">
                  <a16:creationId xmlns:a16="http://schemas.microsoft.com/office/drawing/2014/main" id="{9E1B977F-CA07-0619-BC47-AAAC9BC35BC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28" y="3709"/>
              <a:ext cx="0" cy="9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5" name="Line 571">
              <a:extLst>
                <a:ext uri="{FF2B5EF4-FFF2-40B4-BE49-F238E27FC236}">
                  <a16:creationId xmlns:a16="http://schemas.microsoft.com/office/drawing/2014/main" id="{B569F053-D96D-0149-D588-6835E0304B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3" y="3744"/>
              <a:ext cx="0" cy="5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6" name="Line 572">
              <a:extLst>
                <a:ext uri="{FF2B5EF4-FFF2-40B4-BE49-F238E27FC236}">
                  <a16:creationId xmlns:a16="http://schemas.microsoft.com/office/drawing/2014/main" id="{E3EAE7E9-0E34-D581-7AA2-B160E3EC6E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8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7" name="Line 573">
              <a:extLst>
                <a:ext uri="{FF2B5EF4-FFF2-40B4-BE49-F238E27FC236}">
                  <a16:creationId xmlns:a16="http://schemas.microsoft.com/office/drawing/2014/main" id="{6C0AC6EB-0C20-996D-0373-7254862BA39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4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8" name="Line 574">
              <a:extLst>
                <a:ext uri="{FF2B5EF4-FFF2-40B4-BE49-F238E27FC236}">
                  <a16:creationId xmlns:a16="http://schemas.microsoft.com/office/drawing/2014/main" id="{E71B8940-A729-76B6-4BCE-71446CAA37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63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9" name="Line 575">
              <a:extLst>
                <a:ext uri="{FF2B5EF4-FFF2-40B4-BE49-F238E27FC236}">
                  <a16:creationId xmlns:a16="http://schemas.microsoft.com/office/drawing/2014/main" id="{1DCA18BD-6154-A332-0AAE-E2F61E2C38B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8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0" name="Line 576">
              <a:extLst>
                <a:ext uri="{FF2B5EF4-FFF2-40B4-BE49-F238E27FC236}">
                  <a16:creationId xmlns:a16="http://schemas.microsoft.com/office/drawing/2014/main" id="{755BBF18-CF11-5F3F-C938-95DA0B05E06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2" y="3778"/>
              <a:ext cx="0" cy="2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1" name="Line 577">
              <a:extLst>
                <a:ext uri="{FF2B5EF4-FFF2-40B4-BE49-F238E27FC236}">
                  <a16:creationId xmlns:a16="http://schemas.microsoft.com/office/drawing/2014/main" id="{CE756399-E38F-B757-DA8E-390F9E6946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97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2" name="Line 578">
              <a:extLst>
                <a:ext uri="{FF2B5EF4-FFF2-40B4-BE49-F238E27FC236}">
                  <a16:creationId xmlns:a16="http://schemas.microsoft.com/office/drawing/2014/main" id="{270439A5-D7E3-E1E1-3DDE-214546E99F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2" y="3580"/>
              <a:ext cx="0" cy="22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3" name="Line 579">
              <a:extLst>
                <a:ext uri="{FF2B5EF4-FFF2-40B4-BE49-F238E27FC236}">
                  <a16:creationId xmlns:a16="http://schemas.microsoft.com/office/drawing/2014/main" id="{99E04EEB-19AD-99E9-E93D-E577F845EEB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7" y="3679"/>
              <a:ext cx="0" cy="12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4" name="Line 580">
              <a:extLst>
                <a:ext uri="{FF2B5EF4-FFF2-40B4-BE49-F238E27FC236}">
                  <a16:creationId xmlns:a16="http://schemas.microsoft.com/office/drawing/2014/main" id="{025D759C-2975-EE29-7BFB-CB62868936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2" y="3585"/>
              <a:ext cx="0" cy="218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5" name="Line 581">
              <a:extLst>
                <a:ext uri="{FF2B5EF4-FFF2-40B4-BE49-F238E27FC236}">
                  <a16:creationId xmlns:a16="http://schemas.microsoft.com/office/drawing/2014/main" id="{2F5FCF28-8123-5015-EF6B-D5A5972360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17" y="3739"/>
              <a:ext cx="0" cy="6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6" name="Line 582">
              <a:extLst>
                <a:ext uri="{FF2B5EF4-FFF2-40B4-BE49-F238E27FC236}">
                  <a16:creationId xmlns:a16="http://schemas.microsoft.com/office/drawing/2014/main" id="{BDF6805D-3CF0-71AD-E9B5-961B8CC5D9B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27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7" name="Line 583">
              <a:extLst>
                <a:ext uri="{FF2B5EF4-FFF2-40B4-BE49-F238E27FC236}">
                  <a16:creationId xmlns:a16="http://schemas.microsoft.com/office/drawing/2014/main" id="{0831E7B5-94DF-C762-8D16-DE8DB7E1CB7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47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8" name="Line 584">
              <a:extLst>
                <a:ext uri="{FF2B5EF4-FFF2-40B4-BE49-F238E27FC236}">
                  <a16:creationId xmlns:a16="http://schemas.microsoft.com/office/drawing/2014/main" id="{8098D676-14B6-24EE-B8F4-4F63EC210D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52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9" name="Line 585">
              <a:extLst>
                <a:ext uri="{FF2B5EF4-FFF2-40B4-BE49-F238E27FC236}">
                  <a16:creationId xmlns:a16="http://schemas.microsoft.com/office/drawing/2014/main" id="{30D8BC87-BF9F-80A6-03F9-FA32FD69A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62" y="3724"/>
              <a:ext cx="0" cy="7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0" name="Line 586">
              <a:extLst>
                <a:ext uri="{FF2B5EF4-FFF2-40B4-BE49-F238E27FC236}">
                  <a16:creationId xmlns:a16="http://schemas.microsoft.com/office/drawing/2014/main" id="{B20C3641-18E2-56E1-4CA2-6F1C159C586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2" y="3660"/>
              <a:ext cx="0" cy="14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1" name="Line 587">
              <a:extLst>
                <a:ext uri="{FF2B5EF4-FFF2-40B4-BE49-F238E27FC236}">
                  <a16:creationId xmlns:a16="http://schemas.microsoft.com/office/drawing/2014/main" id="{25B3243E-0B87-7011-DCB9-F0BFD65CE98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7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2" name="Line 588">
              <a:extLst>
                <a:ext uri="{FF2B5EF4-FFF2-40B4-BE49-F238E27FC236}">
                  <a16:creationId xmlns:a16="http://schemas.microsoft.com/office/drawing/2014/main" id="{C7C11C70-A550-40B5-6C5F-EA4456EB105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1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3" name="Line 589">
              <a:extLst>
                <a:ext uri="{FF2B5EF4-FFF2-40B4-BE49-F238E27FC236}">
                  <a16:creationId xmlns:a16="http://schemas.microsoft.com/office/drawing/2014/main" id="{7ADA36DF-D0C8-A60A-489F-A70ECEB61F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6" y="3764"/>
              <a:ext cx="0" cy="3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4" name="Line 590">
              <a:extLst>
                <a:ext uri="{FF2B5EF4-FFF2-40B4-BE49-F238E27FC236}">
                  <a16:creationId xmlns:a16="http://schemas.microsoft.com/office/drawing/2014/main" id="{045CE001-0C08-00FC-0FD0-B5F455CEDCC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9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5" name="Line 591">
              <a:extLst>
                <a:ext uri="{FF2B5EF4-FFF2-40B4-BE49-F238E27FC236}">
                  <a16:creationId xmlns:a16="http://schemas.microsoft.com/office/drawing/2014/main" id="{4D50C509-3DB8-3EE4-9325-1043375970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16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6" name="Line 592">
              <a:extLst>
                <a:ext uri="{FF2B5EF4-FFF2-40B4-BE49-F238E27FC236}">
                  <a16:creationId xmlns:a16="http://schemas.microsoft.com/office/drawing/2014/main" id="{D7390C4A-0ACD-DC2D-CCD2-ED25765B77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1" y="3610"/>
              <a:ext cx="0" cy="193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7" name="Line 593">
              <a:extLst>
                <a:ext uri="{FF2B5EF4-FFF2-40B4-BE49-F238E27FC236}">
                  <a16:creationId xmlns:a16="http://schemas.microsoft.com/office/drawing/2014/main" id="{06F37AE0-F4ED-515B-18CC-17FF510E07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26" y="3704"/>
              <a:ext cx="0" cy="9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8" name="Line 594">
              <a:extLst>
                <a:ext uri="{FF2B5EF4-FFF2-40B4-BE49-F238E27FC236}">
                  <a16:creationId xmlns:a16="http://schemas.microsoft.com/office/drawing/2014/main" id="{006E364C-DB64-957E-CA0E-651665182C5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1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9" name="Line 595">
              <a:extLst>
                <a:ext uri="{FF2B5EF4-FFF2-40B4-BE49-F238E27FC236}">
                  <a16:creationId xmlns:a16="http://schemas.microsoft.com/office/drawing/2014/main" id="{A5451EAB-2749-FBB9-A70B-49BDD42CDF7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36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0" name="Line 596">
              <a:extLst>
                <a:ext uri="{FF2B5EF4-FFF2-40B4-BE49-F238E27FC236}">
                  <a16:creationId xmlns:a16="http://schemas.microsoft.com/office/drawing/2014/main" id="{4A4500FD-727E-D1A6-104C-B5D7DBD739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6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1" name="Line 597">
              <a:extLst>
                <a:ext uri="{FF2B5EF4-FFF2-40B4-BE49-F238E27FC236}">
                  <a16:creationId xmlns:a16="http://schemas.microsoft.com/office/drawing/2014/main" id="{8C048BCE-AA48-721E-4975-BBFB1070FA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76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2" name="Line 598">
              <a:extLst>
                <a:ext uri="{FF2B5EF4-FFF2-40B4-BE49-F238E27FC236}">
                  <a16:creationId xmlns:a16="http://schemas.microsoft.com/office/drawing/2014/main" id="{6441B112-2698-465E-23E1-CBB70C3F95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8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3" name="Line 599">
              <a:extLst>
                <a:ext uri="{FF2B5EF4-FFF2-40B4-BE49-F238E27FC236}">
                  <a16:creationId xmlns:a16="http://schemas.microsoft.com/office/drawing/2014/main" id="{955CB1DC-CAD5-9AFE-C349-3F5C4CF910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05" y="3694"/>
              <a:ext cx="0" cy="10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4" name="Line 600">
              <a:extLst>
                <a:ext uri="{FF2B5EF4-FFF2-40B4-BE49-F238E27FC236}">
                  <a16:creationId xmlns:a16="http://schemas.microsoft.com/office/drawing/2014/main" id="{55A0F3D2-F49F-3AD6-BE27-65CC8FA5EE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0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5" name="Line 601">
              <a:extLst>
                <a:ext uri="{FF2B5EF4-FFF2-40B4-BE49-F238E27FC236}">
                  <a16:creationId xmlns:a16="http://schemas.microsoft.com/office/drawing/2014/main" id="{0150FAC5-1D56-CFE1-F383-88FF5AE8D7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15" y="3783"/>
              <a:ext cx="0" cy="2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6" name="Line 602">
              <a:extLst>
                <a:ext uri="{FF2B5EF4-FFF2-40B4-BE49-F238E27FC236}">
                  <a16:creationId xmlns:a16="http://schemas.microsoft.com/office/drawing/2014/main" id="{A3192E2F-A3FD-29AC-D13C-760CD2F633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25" y="3773"/>
              <a:ext cx="0" cy="30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7" name="Line 603">
              <a:extLst>
                <a:ext uri="{FF2B5EF4-FFF2-40B4-BE49-F238E27FC236}">
                  <a16:creationId xmlns:a16="http://schemas.microsoft.com/office/drawing/2014/main" id="{52163AD6-39A7-B75B-6C94-BE2DE0A6C8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0" y="3719"/>
              <a:ext cx="0" cy="84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8" name="Line 604">
              <a:extLst>
                <a:ext uri="{FF2B5EF4-FFF2-40B4-BE49-F238E27FC236}">
                  <a16:creationId xmlns:a16="http://schemas.microsoft.com/office/drawing/2014/main" id="{D6F161ED-0FE2-225B-85FC-963918ABFBC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35" y="3714"/>
              <a:ext cx="0" cy="8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9" name="Line 605">
              <a:extLst>
                <a:ext uri="{FF2B5EF4-FFF2-40B4-BE49-F238E27FC236}">
                  <a16:creationId xmlns:a16="http://schemas.microsoft.com/office/drawing/2014/main" id="{A5836F53-6484-8481-2EBE-CCF9023765A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45" y="3754"/>
              <a:ext cx="0" cy="49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80" name="Line 606">
              <a:extLst>
                <a:ext uri="{FF2B5EF4-FFF2-40B4-BE49-F238E27FC236}">
                  <a16:creationId xmlns:a16="http://schemas.microsoft.com/office/drawing/2014/main" id="{053EAFE1-DA00-578D-20E3-697FB3DAA7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60" y="3788"/>
              <a:ext cx="0" cy="15"/>
            </a:xfrm>
            <a:prstGeom prst="line">
              <a:avLst/>
            </a:prstGeom>
            <a:noFill/>
            <a:ln w="6350" cmpd="sng">
              <a:solidFill>
                <a:srgbClr val="576476">
                  <a:alpha val="30000"/>
                </a:srgb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9885DF05-D42E-5C20-0FA1-52ACE598809E}"/>
              </a:ext>
            </a:extLst>
          </p:cNvPr>
          <p:cNvSpPr/>
          <p:nvPr/>
        </p:nvSpPr>
        <p:spPr>
          <a:xfrm>
            <a:off x="5401559" y="0"/>
            <a:ext cx="1973927" cy="6858000"/>
          </a:xfrm>
          <a:prstGeom prst="rect">
            <a:avLst/>
          </a:prstGeom>
          <a:solidFill>
            <a:srgbClr val="F4F5F7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01193735"/>
      </p:ext>
    </p:extLst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40</Words>
  <Application>Microsoft Office PowerPoint</Application>
  <PresentationFormat>Widescreen</PresentationFormat>
  <Paragraphs>40</Paragraphs>
  <Slides>40</Slides>
  <Notes>40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40</vt:i4>
      </vt:variant>
    </vt:vector>
  </HeadingPairs>
  <TitlesOfParts>
    <vt:vector size="46" baseType="lpstr">
      <vt:lpstr>Arial</vt:lpstr>
      <vt:lpstr>Calibri</vt:lpstr>
      <vt:lpstr>Calibri Light</vt:lpstr>
      <vt:lpstr>Century Gothic</vt:lpstr>
      <vt:lpstr>Office Theme</vt:lpstr>
      <vt:lpstr>Mesh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Uros Kuzmanov</dc:creator>
  <cp:lastModifiedBy>Uros Kuzmanov</cp:lastModifiedBy>
  <cp:revision>1</cp:revision>
  <dcterms:created xsi:type="dcterms:W3CDTF">2023-02-23T16:31:10Z</dcterms:created>
  <dcterms:modified xsi:type="dcterms:W3CDTF">2023-02-23T16:44:26Z</dcterms:modified>
</cp:coreProperties>
</file>

<file path=docProps/thumbnail.jpeg>
</file>